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2" r:id="rId2"/>
    <p:sldId id="298" r:id="rId3"/>
    <p:sldId id="297" r:id="rId4"/>
    <p:sldId id="299" r:id="rId5"/>
    <p:sldId id="296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4B68E-CFB2-4B38-8189-3E4B4F749B5B}" v="35" dt="2024-12-14T15:14:20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yne Greenway" userId="ab8d8bf9-d21a-43d2-b613-f710516ffad6" providerId="ADAL" clId="{948F3B40-5CF7-40F5-8FF5-318E760FBF97}"/>
    <pc:docChg chg="undo redo custSel addSld delSld modSld">
      <pc:chgData name="Wayne Greenway" userId="ab8d8bf9-d21a-43d2-b613-f710516ffad6" providerId="ADAL" clId="{948F3B40-5CF7-40F5-8FF5-318E760FBF97}" dt="2023-11-23T13:33:42.221" v="416" actId="2696"/>
      <pc:docMkLst>
        <pc:docMk/>
      </pc:docMkLst>
      <pc:sldChg chg="del">
        <pc:chgData name="Wayne Greenway" userId="ab8d8bf9-d21a-43d2-b613-f710516ffad6" providerId="ADAL" clId="{948F3B40-5CF7-40F5-8FF5-318E760FBF97}" dt="2021-07-27T19:25:42.988" v="55" actId="2696"/>
        <pc:sldMkLst>
          <pc:docMk/>
          <pc:sldMk cId="1533930142" sldId="258"/>
        </pc:sldMkLst>
      </pc:sldChg>
      <pc:sldChg chg="addSp delSp modSp mod">
        <pc:chgData name="Wayne Greenway" userId="ab8d8bf9-d21a-43d2-b613-f710516ffad6" providerId="ADAL" clId="{948F3B40-5CF7-40F5-8FF5-318E760FBF97}" dt="2021-11-23T21:30:15.677" v="393" actId="1076"/>
        <pc:sldMkLst>
          <pc:docMk/>
          <pc:sldMk cId="3899360027" sldId="292"/>
        </pc:sldMkLst>
      </pc:sldChg>
      <pc:sldChg chg="addSp delSp modSp del mod">
        <pc:chgData name="Wayne Greenway" userId="ab8d8bf9-d21a-43d2-b613-f710516ffad6" providerId="ADAL" clId="{948F3B40-5CF7-40F5-8FF5-318E760FBF97}" dt="2021-11-23T21:33:02.003" v="398" actId="2696"/>
        <pc:sldMkLst>
          <pc:docMk/>
          <pc:sldMk cId="3339850914" sldId="293"/>
        </pc:sldMkLst>
      </pc:sldChg>
      <pc:sldChg chg="addSp delSp modSp add mod">
        <pc:chgData name="Wayne Greenway" userId="ab8d8bf9-d21a-43d2-b613-f710516ffad6" providerId="ADAL" clId="{948F3B40-5CF7-40F5-8FF5-318E760FBF97}" dt="2021-11-23T21:21:31.031" v="352" actId="1076"/>
        <pc:sldMkLst>
          <pc:docMk/>
          <pc:sldMk cId="882828661" sldId="294"/>
        </pc:sldMkLst>
      </pc:sldChg>
      <pc:sldChg chg="addSp delSp modSp add mod">
        <pc:chgData name="Wayne Greenway" userId="ab8d8bf9-d21a-43d2-b613-f710516ffad6" providerId="ADAL" clId="{948F3B40-5CF7-40F5-8FF5-318E760FBF97}" dt="2021-11-23T21:35:46.927" v="412" actId="20577"/>
        <pc:sldMkLst>
          <pc:docMk/>
          <pc:sldMk cId="2694942490" sldId="295"/>
        </pc:sldMkLst>
      </pc:sldChg>
      <pc:sldChg chg="addSp modSp del mod delDesignElem">
        <pc:chgData name="Wayne Greenway" userId="ab8d8bf9-d21a-43d2-b613-f710516ffad6" providerId="ADAL" clId="{948F3B40-5CF7-40F5-8FF5-318E760FBF97}" dt="2023-11-23T13:33:42.221" v="416" actId="2696"/>
        <pc:sldMkLst>
          <pc:docMk/>
          <pc:sldMk cId="2439210964" sldId="339"/>
        </pc:sldMkLst>
      </pc:sldChg>
    </pc:docChg>
  </pc:docChgLst>
  <pc:docChgLst>
    <pc:chgData name="Wayne Greenway" userId="ab8d8bf9-d21a-43d2-b613-f710516ffad6" providerId="ADAL" clId="{F1822CBE-0613-4A25-A6D4-6E5AD458C5CA}"/>
    <pc:docChg chg="undo custSel modSld sldOrd">
      <pc:chgData name="Wayne Greenway" userId="ab8d8bf9-d21a-43d2-b613-f710516ffad6" providerId="ADAL" clId="{F1822CBE-0613-4A25-A6D4-6E5AD458C5CA}" dt="2020-11-30T15:32:08.360" v="167" actId="6549"/>
      <pc:docMkLst>
        <pc:docMk/>
      </pc:docMkLst>
      <pc:sldChg chg="addSp modSp mod">
        <pc:chgData name="Wayne Greenway" userId="ab8d8bf9-d21a-43d2-b613-f710516ffad6" providerId="ADAL" clId="{F1822CBE-0613-4A25-A6D4-6E5AD458C5CA}" dt="2020-11-30T15:02:14.985" v="70" actId="6549"/>
        <pc:sldMkLst>
          <pc:docMk/>
          <pc:sldMk cId="1533930142" sldId="258"/>
        </pc:sldMkLst>
      </pc:sldChg>
      <pc:sldChg chg="addSp delSp modSp mod ord">
        <pc:chgData name="Wayne Greenway" userId="ab8d8bf9-d21a-43d2-b613-f710516ffad6" providerId="ADAL" clId="{F1822CBE-0613-4A25-A6D4-6E5AD458C5CA}" dt="2020-11-30T15:32:08.360" v="167" actId="6549"/>
        <pc:sldMkLst>
          <pc:docMk/>
          <pc:sldMk cId="3320430486" sldId="290"/>
        </pc:sldMkLst>
      </pc:sldChg>
    </pc:docChg>
  </pc:docChgLst>
  <pc:docChgLst>
    <pc:chgData name="Wayne Greenway" userId="ab8d8bf9-d21a-43d2-b613-f710516ffad6" providerId="ADAL" clId="{0E14B68E-CFB2-4B38-8189-3E4B4F749B5B}"/>
    <pc:docChg chg="undo custSel addSld delSld modSld sldOrd">
      <pc:chgData name="Wayne Greenway" userId="ab8d8bf9-d21a-43d2-b613-f710516ffad6" providerId="ADAL" clId="{0E14B68E-CFB2-4B38-8189-3E4B4F749B5B}" dt="2024-12-14T15:20:28.944" v="248" actId="26606"/>
      <pc:docMkLst>
        <pc:docMk/>
      </pc:docMkLst>
      <pc:sldChg chg="addSp delSp modSp add del mod">
        <pc:chgData name="Wayne Greenway" userId="ab8d8bf9-d21a-43d2-b613-f710516ffad6" providerId="ADAL" clId="{0E14B68E-CFB2-4B38-8189-3E4B4F749B5B}" dt="2024-12-14T15:20:09.723" v="247" actId="255"/>
        <pc:sldMkLst>
          <pc:docMk/>
          <pc:sldMk cId="3899360027" sldId="292"/>
        </pc:sldMkLst>
        <pc:spChg chg="mod">
          <ac:chgData name="Wayne Greenway" userId="ab8d8bf9-d21a-43d2-b613-f710516ffad6" providerId="ADAL" clId="{0E14B68E-CFB2-4B38-8189-3E4B4F749B5B}" dt="2024-12-14T15:19:12.807" v="243" actId="26606"/>
          <ac:spMkLst>
            <pc:docMk/>
            <pc:sldMk cId="3899360027" sldId="292"/>
            <ac:spMk id="5" creationId="{C1737C0B-7C73-475E-8FE3-A5BF846F8E12}"/>
          </ac:spMkLst>
        </pc:spChg>
        <pc:spChg chg="mod ord">
          <ac:chgData name="Wayne Greenway" userId="ab8d8bf9-d21a-43d2-b613-f710516ffad6" providerId="ADAL" clId="{0E14B68E-CFB2-4B38-8189-3E4B4F749B5B}" dt="2024-12-14T15:20:09.723" v="247" actId="255"/>
          <ac:spMkLst>
            <pc:docMk/>
            <pc:sldMk cId="3899360027" sldId="292"/>
            <ac:spMk id="8" creationId="{458A13CF-DC5C-49B7-82E6-7ECC19E698E8}"/>
          </ac:spMkLst>
        </pc:spChg>
        <pc:spChg chg="mod">
          <ac:chgData name="Wayne Greenway" userId="ab8d8bf9-d21a-43d2-b613-f710516ffad6" providerId="ADAL" clId="{0E14B68E-CFB2-4B38-8189-3E4B4F749B5B}" dt="2024-12-14T15:20:01.419" v="246" actId="1076"/>
          <ac:spMkLst>
            <pc:docMk/>
            <pc:sldMk cId="3899360027" sldId="292"/>
            <ac:spMk id="12" creationId="{29A8AF21-9735-4593-B7EA-12170C5486FD}"/>
          </ac:spMkLst>
        </pc:spChg>
        <pc:spChg chg="add">
          <ac:chgData name="Wayne Greenway" userId="ab8d8bf9-d21a-43d2-b613-f710516ffad6" providerId="ADAL" clId="{0E14B68E-CFB2-4B38-8189-3E4B4F749B5B}" dt="2024-12-14T15:19:12.807" v="243" actId="26606"/>
          <ac:spMkLst>
            <pc:docMk/>
            <pc:sldMk cId="3899360027" sldId="292"/>
            <ac:spMk id="1032" creationId="{4BC99CB9-DDAD-44A2-8A1C-E3AF4E72DF5C}"/>
          </ac:spMkLst>
        </pc:spChg>
        <pc:spChg chg="add">
          <ac:chgData name="Wayne Greenway" userId="ab8d8bf9-d21a-43d2-b613-f710516ffad6" providerId="ADAL" clId="{0E14B68E-CFB2-4B38-8189-3E4B4F749B5B}" dt="2024-12-14T15:19:12.807" v="243" actId="26606"/>
          <ac:spMkLst>
            <pc:docMk/>
            <pc:sldMk cId="3899360027" sldId="292"/>
            <ac:spMk id="1034" creationId="{64053CBF-3932-45FF-8285-EE5146085F3A}"/>
          </ac:spMkLst>
        </pc:spChg>
        <pc:grpChg chg="add">
          <ac:chgData name="Wayne Greenway" userId="ab8d8bf9-d21a-43d2-b613-f710516ffad6" providerId="ADAL" clId="{0E14B68E-CFB2-4B38-8189-3E4B4F749B5B}" dt="2024-12-14T15:19:12.807" v="243" actId="26606"/>
          <ac:grpSpMkLst>
            <pc:docMk/>
            <pc:sldMk cId="3899360027" sldId="292"/>
            <ac:grpSpMk id="1036" creationId="{2E751C04-BEA6-446B-A678-9C74819EBD4C}"/>
          </ac:grpSpMkLst>
        </pc:grpChg>
        <pc:grpChg chg="add">
          <ac:chgData name="Wayne Greenway" userId="ab8d8bf9-d21a-43d2-b613-f710516ffad6" providerId="ADAL" clId="{0E14B68E-CFB2-4B38-8189-3E4B4F749B5B}" dt="2024-12-14T15:19:12.807" v="243" actId="26606"/>
          <ac:grpSpMkLst>
            <pc:docMk/>
            <pc:sldMk cId="3899360027" sldId="292"/>
            <ac:grpSpMk id="1042" creationId="{B63ACBA3-DEFD-4C6D-BBA0-64468FA99C2D}"/>
          </ac:grpSpMkLst>
        </pc:grpChg>
        <pc:picChg chg="del">
          <ac:chgData name="Wayne Greenway" userId="ab8d8bf9-d21a-43d2-b613-f710516ffad6" providerId="ADAL" clId="{0E14B68E-CFB2-4B38-8189-3E4B4F749B5B}" dt="2024-12-14T15:15:21.976" v="170" actId="478"/>
          <ac:picMkLst>
            <pc:docMk/>
            <pc:sldMk cId="3899360027" sldId="292"/>
            <ac:picMk id="13" creationId="{19AED764-807C-475C-A13E-6F7AB5F5662A}"/>
          </ac:picMkLst>
        </pc:picChg>
        <pc:picChg chg="del">
          <ac:chgData name="Wayne Greenway" userId="ab8d8bf9-d21a-43d2-b613-f710516ffad6" providerId="ADAL" clId="{0E14B68E-CFB2-4B38-8189-3E4B4F749B5B}" dt="2024-12-14T15:15:29.805" v="173" actId="478"/>
          <ac:picMkLst>
            <pc:docMk/>
            <pc:sldMk cId="3899360027" sldId="292"/>
            <ac:picMk id="15" creationId="{853BE46C-BBA8-4BDD-93D4-7100017A9A36}"/>
          </ac:picMkLst>
        </pc:picChg>
        <pc:picChg chg="del">
          <ac:chgData name="Wayne Greenway" userId="ab8d8bf9-d21a-43d2-b613-f710516ffad6" providerId="ADAL" clId="{0E14B68E-CFB2-4B38-8189-3E4B4F749B5B}" dt="2024-12-14T15:15:24.911" v="171" actId="478"/>
          <ac:picMkLst>
            <pc:docMk/>
            <pc:sldMk cId="3899360027" sldId="292"/>
            <ac:picMk id="16" creationId="{8D5E836B-A5BE-4108-9D26-85496DE87CDA}"/>
          </ac:picMkLst>
        </pc:picChg>
        <pc:picChg chg="del">
          <ac:chgData name="Wayne Greenway" userId="ab8d8bf9-d21a-43d2-b613-f710516ffad6" providerId="ADAL" clId="{0E14B68E-CFB2-4B38-8189-3E4B4F749B5B}" dt="2024-12-14T15:15:27.349" v="172" actId="478"/>
          <ac:picMkLst>
            <pc:docMk/>
            <pc:sldMk cId="3899360027" sldId="292"/>
            <ac:picMk id="18" creationId="{FDB83FD0-CB07-4163-816F-620F246C587F}"/>
          </ac:picMkLst>
        </pc:picChg>
        <pc:picChg chg="ord">
          <ac:chgData name="Wayne Greenway" userId="ab8d8bf9-d21a-43d2-b613-f710516ffad6" providerId="ADAL" clId="{0E14B68E-CFB2-4B38-8189-3E4B4F749B5B}" dt="2024-12-14T15:19:12.807" v="243" actId="26606"/>
          <ac:picMkLst>
            <pc:docMk/>
            <pc:sldMk cId="3899360027" sldId="292"/>
            <ac:picMk id="1027" creationId="{8845F80E-EA48-4BB5-8B4D-F34CF4F2EB7C}"/>
          </ac:picMkLst>
        </pc:picChg>
      </pc:sldChg>
      <pc:sldChg chg="del">
        <pc:chgData name="Wayne Greenway" userId="ab8d8bf9-d21a-43d2-b613-f710516ffad6" providerId="ADAL" clId="{0E14B68E-CFB2-4B38-8189-3E4B4F749B5B}" dt="2024-12-14T15:14:30.191" v="167" actId="2696"/>
        <pc:sldMkLst>
          <pc:docMk/>
          <pc:sldMk cId="882828661" sldId="294"/>
        </pc:sldMkLst>
      </pc:sldChg>
      <pc:sldChg chg="addSp delSp modSp mod">
        <pc:chgData name="Wayne Greenway" userId="ab8d8bf9-d21a-43d2-b613-f710516ffad6" providerId="ADAL" clId="{0E14B68E-CFB2-4B38-8189-3E4B4F749B5B}" dt="2024-12-14T13:21:00.618" v="102"/>
        <pc:sldMkLst>
          <pc:docMk/>
          <pc:sldMk cId="2694942490" sldId="295"/>
        </pc:sldMkLst>
        <pc:spChg chg="mod">
          <ac:chgData name="Wayne Greenway" userId="ab8d8bf9-d21a-43d2-b613-f710516ffad6" providerId="ADAL" clId="{0E14B68E-CFB2-4B38-8189-3E4B4F749B5B}" dt="2024-12-14T13:20:57.105" v="99" actId="6549"/>
          <ac:spMkLst>
            <pc:docMk/>
            <pc:sldMk cId="2694942490" sldId="295"/>
            <ac:spMk id="8" creationId="{458A13CF-DC5C-49B7-82E6-7ECC19E698E8}"/>
          </ac:spMkLst>
        </pc:spChg>
        <pc:spChg chg="del mod">
          <ac:chgData name="Wayne Greenway" userId="ab8d8bf9-d21a-43d2-b613-f710516ffad6" providerId="ADAL" clId="{0E14B68E-CFB2-4B38-8189-3E4B4F749B5B}" dt="2024-12-14T13:21:00.618" v="102"/>
          <ac:spMkLst>
            <pc:docMk/>
            <pc:sldMk cId="2694942490" sldId="295"/>
            <ac:spMk id="12" creationId="{29A8AF21-9735-4593-B7EA-12170C5486FD}"/>
          </ac:spMkLst>
        </pc:spChg>
        <pc:picChg chg="del">
          <ac:chgData name="Wayne Greenway" userId="ab8d8bf9-d21a-43d2-b613-f710516ffad6" providerId="ADAL" clId="{0E14B68E-CFB2-4B38-8189-3E4B4F749B5B}" dt="2024-12-14T13:00:35.058" v="20" actId="478"/>
          <ac:picMkLst>
            <pc:docMk/>
            <pc:sldMk cId="2694942490" sldId="295"/>
            <ac:picMk id="3" creationId="{F7DF7F6D-0D60-4C4F-A724-3660967FC330}"/>
          </ac:picMkLst>
        </pc:picChg>
        <pc:picChg chg="del mod">
          <ac:chgData name="Wayne Greenway" userId="ab8d8bf9-d21a-43d2-b613-f710516ffad6" providerId="ADAL" clId="{0E14B68E-CFB2-4B38-8189-3E4B4F749B5B}" dt="2024-12-14T13:21:00.615" v="100" actId="478"/>
          <ac:picMkLst>
            <pc:docMk/>
            <pc:sldMk cId="2694942490" sldId="295"/>
            <ac:picMk id="15" creationId="{853BE46C-BBA8-4BDD-93D4-7100017A9A36}"/>
          </ac:picMkLst>
        </pc:picChg>
        <pc:picChg chg="add mod">
          <ac:chgData name="Wayne Greenway" userId="ab8d8bf9-d21a-43d2-b613-f710516ffad6" providerId="ADAL" clId="{0E14B68E-CFB2-4B38-8189-3E4B4F749B5B}" dt="2024-12-14T13:01:12.870" v="29" actId="14100"/>
          <ac:picMkLst>
            <pc:docMk/>
            <pc:sldMk cId="2694942490" sldId="295"/>
            <ac:picMk id="3074" creationId="{3135BB55-12CD-CFE5-44A0-A783F1F525BC}"/>
          </ac:picMkLst>
        </pc:picChg>
      </pc:sldChg>
      <pc:sldChg chg="addSp delSp modSp add del mod ord">
        <pc:chgData name="Wayne Greenway" userId="ab8d8bf9-d21a-43d2-b613-f710516ffad6" providerId="ADAL" clId="{0E14B68E-CFB2-4B38-8189-3E4B4F749B5B}" dt="2024-12-14T13:20:44.354" v="68"/>
        <pc:sldMkLst>
          <pc:docMk/>
          <pc:sldMk cId="875004427" sldId="296"/>
        </pc:sldMkLst>
        <pc:spChg chg="mod">
          <ac:chgData name="Wayne Greenway" userId="ab8d8bf9-d21a-43d2-b613-f710516ffad6" providerId="ADAL" clId="{0E14B68E-CFB2-4B38-8189-3E4B4F749B5B}" dt="2024-12-14T13:20:41.116" v="66" actId="6549"/>
          <ac:spMkLst>
            <pc:docMk/>
            <pc:sldMk cId="875004427" sldId="296"/>
            <ac:spMk id="8" creationId="{C485A715-5125-7844-76B4-AFD6E9D642AD}"/>
          </ac:spMkLst>
        </pc:spChg>
        <pc:spChg chg="del mod">
          <ac:chgData name="Wayne Greenway" userId="ab8d8bf9-d21a-43d2-b613-f710516ffad6" providerId="ADAL" clId="{0E14B68E-CFB2-4B38-8189-3E4B4F749B5B}" dt="2024-12-14T13:20:44.354" v="68"/>
          <ac:spMkLst>
            <pc:docMk/>
            <pc:sldMk cId="875004427" sldId="296"/>
            <ac:spMk id="12" creationId="{00B4D139-7780-CCB4-BA94-5A87077589BF}"/>
          </ac:spMkLst>
        </pc:spChg>
        <pc:picChg chg="del">
          <ac:chgData name="Wayne Greenway" userId="ab8d8bf9-d21a-43d2-b613-f710516ffad6" providerId="ADAL" clId="{0E14B68E-CFB2-4B38-8189-3E4B4F749B5B}" dt="2024-12-14T12:50:42.177" v="3" actId="478"/>
          <ac:picMkLst>
            <pc:docMk/>
            <pc:sldMk cId="875004427" sldId="296"/>
            <ac:picMk id="3" creationId="{28B29E3A-5688-A413-A21C-54DE347EA424}"/>
          </ac:picMkLst>
        </pc:picChg>
        <pc:picChg chg="del">
          <ac:chgData name="Wayne Greenway" userId="ab8d8bf9-d21a-43d2-b613-f710516ffad6" providerId="ADAL" clId="{0E14B68E-CFB2-4B38-8189-3E4B4F749B5B}" dt="2024-12-14T12:55:22.304" v="13" actId="478"/>
          <ac:picMkLst>
            <pc:docMk/>
            <pc:sldMk cId="875004427" sldId="296"/>
            <ac:picMk id="15" creationId="{15A36DDB-1F95-A5A8-C044-507AB28C2110}"/>
          </ac:picMkLst>
        </pc:picChg>
        <pc:picChg chg="add del mod">
          <ac:chgData name="Wayne Greenway" userId="ab8d8bf9-d21a-43d2-b613-f710516ffad6" providerId="ADAL" clId="{0E14B68E-CFB2-4B38-8189-3E4B4F749B5B}" dt="2024-12-14T12:54:58.170" v="11" actId="478"/>
          <ac:picMkLst>
            <pc:docMk/>
            <pc:sldMk cId="875004427" sldId="296"/>
            <ac:picMk id="1026" creationId="{9EE0F886-7A86-ED75-0323-255B805FF857}"/>
          </ac:picMkLst>
        </pc:picChg>
        <pc:picChg chg="add mod">
          <ac:chgData name="Wayne Greenway" userId="ab8d8bf9-d21a-43d2-b613-f710516ffad6" providerId="ADAL" clId="{0E14B68E-CFB2-4B38-8189-3E4B4F749B5B}" dt="2024-12-14T12:55:55.168" v="17" actId="1076"/>
          <ac:picMkLst>
            <pc:docMk/>
            <pc:sldMk cId="875004427" sldId="296"/>
            <ac:picMk id="1028" creationId="{637BA6F4-E775-2C7F-25FC-0798C915C155}"/>
          </ac:picMkLst>
        </pc:picChg>
      </pc:sldChg>
      <pc:sldChg chg="addSp delSp modSp add mod ord">
        <pc:chgData name="Wayne Greenway" userId="ab8d8bf9-d21a-43d2-b613-f710516ffad6" providerId="ADAL" clId="{0E14B68E-CFB2-4B38-8189-3E4B4F749B5B}" dt="2024-12-14T15:14:20.070" v="166" actId="1076"/>
        <pc:sldMkLst>
          <pc:docMk/>
          <pc:sldMk cId="498609263" sldId="297"/>
        </pc:sldMkLst>
        <pc:picChg chg="del">
          <ac:chgData name="Wayne Greenway" userId="ab8d8bf9-d21a-43d2-b613-f710516ffad6" providerId="ADAL" clId="{0E14B68E-CFB2-4B38-8189-3E4B4F749B5B}" dt="2024-12-14T12:54:11.113" v="10" actId="478"/>
          <ac:picMkLst>
            <pc:docMk/>
            <pc:sldMk cId="498609263" sldId="297"/>
            <ac:picMk id="15" creationId="{E589F656-EEFA-0F67-2E15-AF016D7B57FB}"/>
          </ac:picMkLst>
        </pc:picChg>
        <pc:picChg chg="del">
          <ac:chgData name="Wayne Greenway" userId="ab8d8bf9-d21a-43d2-b613-f710516ffad6" providerId="ADAL" clId="{0E14B68E-CFB2-4B38-8189-3E4B4F749B5B}" dt="2024-12-14T12:53:59.961" v="8" actId="478"/>
          <ac:picMkLst>
            <pc:docMk/>
            <pc:sldMk cId="498609263" sldId="297"/>
            <ac:picMk id="1026" creationId="{00AEF8E0-1C03-C7B7-F9D9-9E9039F2A1F4}"/>
          </ac:picMkLst>
        </pc:picChg>
        <pc:picChg chg="add mod">
          <ac:chgData name="Wayne Greenway" userId="ab8d8bf9-d21a-43d2-b613-f710516ffad6" providerId="ADAL" clId="{0E14B68E-CFB2-4B38-8189-3E4B4F749B5B}" dt="2024-12-14T15:14:20.070" v="166" actId="1076"/>
          <ac:picMkLst>
            <pc:docMk/>
            <pc:sldMk cId="498609263" sldId="297"/>
            <ac:picMk id="2050" creationId="{DDDF9ED7-FB55-E6D8-6804-03BC093DBDBF}"/>
          </ac:picMkLst>
        </pc:picChg>
        <pc:picChg chg="add del mod">
          <ac:chgData name="Wayne Greenway" userId="ab8d8bf9-d21a-43d2-b613-f710516ffad6" providerId="ADAL" clId="{0E14B68E-CFB2-4B38-8189-3E4B4F749B5B}" dt="2024-12-14T13:01:31.688" v="30" actId="478"/>
          <ac:picMkLst>
            <pc:docMk/>
            <pc:sldMk cId="498609263" sldId="297"/>
            <ac:picMk id="2052" creationId="{21971926-9E53-9691-229A-4C82908C2E54}"/>
          </ac:picMkLst>
        </pc:picChg>
      </pc:sldChg>
      <pc:sldChg chg="addSp delSp modSp add mod ord">
        <pc:chgData name="Wayne Greenway" userId="ab8d8bf9-d21a-43d2-b613-f710516ffad6" providerId="ADAL" clId="{0E14B68E-CFB2-4B38-8189-3E4B4F749B5B}" dt="2024-12-14T15:20:28.944" v="248" actId="26606"/>
        <pc:sldMkLst>
          <pc:docMk/>
          <pc:sldMk cId="2426429271" sldId="298"/>
        </pc:sldMkLst>
        <pc:spChg chg="add del">
          <ac:chgData name="Wayne Greenway" userId="ab8d8bf9-d21a-43d2-b613-f710516ffad6" providerId="ADAL" clId="{0E14B68E-CFB2-4B38-8189-3E4B4F749B5B}" dt="2024-12-14T13:23:57.189" v="106" actId="22"/>
          <ac:spMkLst>
            <pc:docMk/>
            <pc:sldMk cId="2426429271" sldId="298"/>
            <ac:spMk id="3" creationId="{A41756FE-CB16-57E9-9457-AC337E40DA1C}"/>
          </ac:spMkLst>
        </pc:spChg>
        <pc:spChg chg="mod ord">
          <ac:chgData name="Wayne Greenway" userId="ab8d8bf9-d21a-43d2-b613-f710516ffad6" providerId="ADAL" clId="{0E14B68E-CFB2-4B38-8189-3E4B4F749B5B}" dt="2024-12-14T15:20:28.944" v="248" actId="26606"/>
          <ac:spMkLst>
            <pc:docMk/>
            <pc:sldMk cId="2426429271" sldId="298"/>
            <ac:spMk id="5" creationId="{83024CC5-01D4-1697-A11F-E3893AF9BA60}"/>
          </ac:spMkLst>
        </pc:spChg>
        <pc:spChg chg="add">
          <ac:chgData name="Wayne Greenway" userId="ab8d8bf9-d21a-43d2-b613-f710516ffad6" providerId="ADAL" clId="{0E14B68E-CFB2-4B38-8189-3E4B4F749B5B}" dt="2024-12-14T15:20:28.944" v="248" actId="26606"/>
          <ac:spMkLst>
            <pc:docMk/>
            <pc:sldMk cId="2426429271" sldId="298"/>
            <ac:spMk id="4103" creationId="{32BC26D8-82FB-445E-AA49-62A77D7C1EE0}"/>
          </ac:spMkLst>
        </pc:spChg>
        <pc:spChg chg="add">
          <ac:chgData name="Wayne Greenway" userId="ab8d8bf9-d21a-43d2-b613-f710516ffad6" providerId="ADAL" clId="{0E14B68E-CFB2-4B38-8189-3E4B4F749B5B}" dt="2024-12-14T15:20:28.944" v="248" actId="26606"/>
          <ac:spMkLst>
            <pc:docMk/>
            <pc:sldMk cId="2426429271" sldId="298"/>
            <ac:spMk id="4105" creationId="{CB44330D-EA18-4254-AA95-EB49948539B8}"/>
          </ac:spMkLst>
        </pc:spChg>
        <pc:graphicFrameChg chg="add mod">
          <ac:chgData name="Wayne Greenway" userId="ab8d8bf9-d21a-43d2-b613-f710516ffad6" providerId="ADAL" clId="{0E14B68E-CFB2-4B38-8189-3E4B4F749B5B}" dt="2024-12-14T13:26:02.716" v="112"/>
          <ac:graphicFrameMkLst>
            <pc:docMk/>
            <pc:sldMk cId="2426429271" sldId="298"/>
            <ac:graphicFrameMk id="4" creationId="{28918082-A454-BF22-B2E8-73028FD6E33F}"/>
          </ac:graphicFrameMkLst>
        </pc:graphicFrameChg>
        <pc:picChg chg="del">
          <ac:chgData name="Wayne Greenway" userId="ab8d8bf9-d21a-43d2-b613-f710516ffad6" providerId="ADAL" clId="{0E14B68E-CFB2-4B38-8189-3E4B4F749B5B}" dt="2024-12-14T13:21:37.354" v="104" actId="478"/>
          <ac:picMkLst>
            <pc:docMk/>
            <pc:sldMk cId="2426429271" sldId="298"/>
            <ac:picMk id="3074" creationId="{C32148AD-245B-FDF1-8E52-80C5B35ED1B0}"/>
          </ac:picMkLst>
        </pc:picChg>
        <pc:picChg chg="add mod ord">
          <ac:chgData name="Wayne Greenway" userId="ab8d8bf9-d21a-43d2-b613-f710516ffad6" providerId="ADAL" clId="{0E14B68E-CFB2-4B38-8189-3E4B4F749B5B}" dt="2024-12-14T15:20:28.944" v="248" actId="26606"/>
          <ac:picMkLst>
            <pc:docMk/>
            <pc:sldMk cId="2426429271" sldId="298"/>
            <ac:picMk id="4098" creationId="{5AD264FF-08A1-AB74-ABF6-76120F4B65E0}"/>
          </ac:picMkLst>
        </pc:picChg>
      </pc:sldChg>
      <pc:sldChg chg="addSp delSp modSp add del mod">
        <pc:chgData name="Wayne Greenway" userId="ab8d8bf9-d21a-43d2-b613-f710516ffad6" providerId="ADAL" clId="{0E14B68E-CFB2-4B38-8189-3E4B4F749B5B}" dt="2024-12-14T14:55:55.114" v="164"/>
        <pc:sldMkLst>
          <pc:docMk/>
          <pc:sldMk cId="902023349" sldId="299"/>
        </pc:sldMkLst>
        <pc:spChg chg="add">
          <ac:chgData name="Wayne Greenway" userId="ab8d8bf9-d21a-43d2-b613-f710516ffad6" providerId="ADAL" clId="{0E14B68E-CFB2-4B38-8189-3E4B4F749B5B}" dt="2024-12-14T14:55:08.899" v="161"/>
          <ac:spMkLst>
            <pc:docMk/>
            <pc:sldMk cId="902023349" sldId="299"/>
            <ac:spMk id="2" creationId="{E532C828-18D4-05F7-A313-2C84549273F7}"/>
          </ac:spMkLst>
        </pc:spChg>
        <pc:spChg chg="add mod">
          <ac:chgData name="Wayne Greenway" userId="ab8d8bf9-d21a-43d2-b613-f710516ffad6" providerId="ADAL" clId="{0E14B68E-CFB2-4B38-8189-3E4B4F749B5B}" dt="2024-12-14T14:55:20.420" v="163"/>
          <ac:spMkLst>
            <pc:docMk/>
            <pc:sldMk cId="902023349" sldId="299"/>
            <ac:spMk id="3" creationId="{94151ACB-912F-6873-B9CD-E7099D86B7BB}"/>
          </ac:spMkLst>
        </pc:spChg>
        <pc:spChg chg="mod">
          <ac:chgData name="Wayne Greenway" userId="ab8d8bf9-d21a-43d2-b613-f710516ffad6" providerId="ADAL" clId="{0E14B68E-CFB2-4B38-8189-3E4B4F749B5B}" dt="2024-12-14T14:54:03.811" v="138" actId="6549"/>
          <ac:spMkLst>
            <pc:docMk/>
            <pc:sldMk cId="902023349" sldId="299"/>
            <ac:spMk id="8" creationId="{7B890EE6-7811-8F3E-C71B-68D57ABD56D7}"/>
          </ac:spMkLst>
        </pc:spChg>
        <pc:spChg chg="del mod">
          <ac:chgData name="Wayne Greenway" userId="ab8d8bf9-d21a-43d2-b613-f710516ffad6" providerId="ADAL" clId="{0E14B68E-CFB2-4B38-8189-3E4B4F749B5B}" dt="2024-12-14T14:54:12.447" v="160"/>
          <ac:spMkLst>
            <pc:docMk/>
            <pc:sldMk cId="902023349" sldId="299"/>
            <ac:spMk id="12" creationId="{45CBEDDA-BAEA-EF33-FF1D-7AC004ADFBF4}"/>
          </ac:spMkLst>
        </pc:spChg>
        <pc:picChg chg="add">
          <ac:chgData name="Wayne Greenway" userId="ab8d8bf9-d21a-43d2-b613-f710516ffad6" providerId="ADAL" clId="{0E14B68E-CFB2-4B38-8189-3E4B4F749B5B}" dt="2024-12-14T14:55:55.114" v="164"/>
          <ac:picMkLst>
            <pc:docMk/>
            <pc:sldMk cId="902023349" sldId="299"/>
            <ac:picMk id="4" creationId="{9C83F9FA-0003-AB52-96E2-04E18C0B8315}"/>
          </ac:picMkLst>
        </pc:picChg>
        <pc:picChg chg="del">
          <ac:chgData name="Wayne Greenway" userId="ab8d8bf9-d21a-43d2-b613-f710516ffad6" providerId="ADAL" clId="{0E14B68E-CFB2-4B38-8189-3E4B4F749B5B}" dt="2024-12-14T14:53:39.302" v="123" actId="478"/>
          <ac:picMkLst>
            <pc:docMk/>
            <pc:sldMk cId="902023349" sldId="299"/>
            <ac:picMk id="2050" creationId="{03A57B4E-ACD8-EE72-C697-79F923598B9D}"/>
          </ac:picMkLst>
        </pc:picChg>
      </pc:sldChg>
    </pc:docChg>
  </pc:docChgLst>
  <pc:docChgLst>
    <pc:chgData name="Wayne Greenway" userId="ab8d8bf9-d21a-43d2-b613-f710516ffad6" providerId="ADAL" clId="{DF87DD24-29FF-4CA6-8C55-FF91F4238EFE}"/>
    <pc:docChg chg="undo custSel addSld delSld modSld sldOrd">
      <pc:chgData name="Wayne Greenway" userId="ab8d8bf9-d21a-43d2-b613-f710516ffad6" providerId="ADAL" clId="{DF87DD24-29FF-4CA6-8C55-FF91F4238EFE}" dt="2021-05-15T20:04:12.773" v="214" actId="1076"/>
      <pc:docMkLst>
        <pc:docMk/>
      </pc:docMkLst>
      <pc:sldChg chg="addSp delSp modSp mod">
        <pc:chgData name="Wayne Greenway" userId="ab8d8bf9-d21a-43d2-b613-f710516ffad6" providerId="ADAL" clId="{DF87DD24-29FF-4CA6-8C55-FF91F4238EFE}" dt="2021-05-15T20:04:12.773" v="214" actId="1076"/>
        <pc:sldMkLst>
          <pc:docMk/>
          <pc:sldMk cId="1533930142" sldId="258"/>
        </pc:sldMkLst>
      </pc:sldChg>
      <pc:sldChg chg="del ord">
        <pc:chgData name="Wayne Greenway" userId="ab8d8bf9-d21a-43d2-b613-f710516ffad6" providerId="ADAL" clId="{DF87DD24-29FF-4CA6-8C55-FF91F4238EFE}" dt="2021-05-04T20:13:44.698" v="167" actId="2696"/>
        <pc:sldMkLst>
          <pc:docMk/>
          <pc:sldMk cId="3320430486" sldId="290"/>
        </pc:sldMkLst>
      </pc:sldChg>
      <pc:sldChg chg="addSp delSp modSp del mod">
        <pc:chgData name="Wayne Greenway" userId="ab8d8bf9-d21a-43d2-b613-f710516ffad6" providerId="ADAL" clId="{DF87DD24-29FF-4CA6-8C55-FF91F4238EFE}" dt="2021-04-20T13:53:54.912" v="72" actId="2696"/>
        <pc:sldMkLst>
          <pc:docMk/>
          <pc:sldMk cId="2037411641" sldId="291"/>
        </pc:sldMkLst>
      </pc:sldChg>
      <pc:sldChg chg="addSp delSp modSp add mod ord">
        <pc:chgData name="Wayne Greenway" userId="ab8d8bf9-d21a-43d2-b613-f710516ffad6" providerId="ADAL" clId="{DF87DD24-29FF-4CA6-8C55-FF91F4238EFE}" dt="2021-05-15T19:57:58.938" v="197" actId="20577"/>
        <pc:sldMkLst>
          <pc:docMk/>
          <pc:sldMk cId="3899360027" sldId="292"/>
        </pc:sldMkLst>
      </pc:sldChg>
      <pc:sldChg chg="add">
        <pc:chgData name="Wayne Greenway" userId="ab8d8bf9-d21a-43d2-b613-f710516ffad6" providerId="ADAL" clId="{DF87DD24-29FF-4CA6-8C55-FF91F4238EFE}" dt="2021-05-04T20:13:37.216" v="164" actId="2890"/>
        <pc:sldMkLst>
          <pc:docMk/>
          <pc:sldMk cId="3339850914" sldId="293"/>
        </pc:sldMkLst>
      </pc:sldChg>
    </pc:docChg>
  </pc:docChgLst>
  <pc:docChgLst>
    <pc:chgData name="Wayne Greenway" userId="ab8d8bf9-d21a-43d2-b613-f710516ffad6" providerId="ADAL" clId="{F4572B1B-95C5-47E4-9418-64EF8CA6A60D}"/>
    <pc:docChg chg="undo custSel mod addSld delSld modSld sldOrd">
      <pc:chgData name="Wayne Greenway" userId="ab8d8bf9-d21a-43d2-b613-f710516ffad6" providerId="ADAL" clId="{F4572B1B-95C5-47E4-9418-64EF8CA6A60D}" dt="2020-09-22T16:50:59.140" v="141" actId="20577"/>
      <pc:docMkLst>
        <pc:docMk/>
      </pc:docMkLst>
      <pc:sldChg chg="addSp delSp modSp add del mod ord">
        <pc:chgData name="Wayne Greenway" userId="ab8d8bf9-d21a-43d2-b613-f710516ffad6" providerId="ADAL" clId="{F4572B1B-95C5-47E4-9418-64EF8CA6A60D}" dt="2020-09-22T16:44:43.860" v="129"/>
        <pc:sldMkLst>
          <pc:docMk/>
          <pc:sldMk cId="1533930142" sldId="258"/>
        </pc:sldMkLst>
      </pc:sldChg>
      <pc:sldChg chg="addSp delSp modSp add del mod">
        <pc:chgData name="Wayne Greenway" userId="ab8d8bf9-d21a-43d2-b613-f710516ffad6" providerId="ADAL" clId="{F4572B1B-95C5-47E4-9418-64EF8CA6A60D}" dt="2020-09-22T16:40:02.209" v="109" actId="2696"/>
        <pc:sldMkLst>
          <pc:docMk/>
          <pc:sldMk cId="3314660644" sldId="289"/>
        </pc:sldMkLst>
      </pc:sldChg>
      <pc:sldChg chg="addSp delSp modSp mod">
        <pc:chgData name="Wayne Greenway" userId="ab8d8bf9-d21a-43d2-b613-f710516ffad6" providerId="ADAL" clId="{F4572B1B-95C5-47E4-9418-64EF8CA6A60D}" dt="2020-09-22T16:50:59.140" v="141" actId="20577"/>
        <pc:sldMkLst>
          <pc:docMk/>
          <pc:sldMk cId="3320430486" sldId="290"/>
        </pc:sldMkLst>
      </pc:sldChg>
      <pc:sldChg chg="addSp delSp modSp mod">
        <pc:chgData name="Wayne Greenway" userId="ab8d8bf9-d21a-43d2-b613-f710516ffad6" providerId="ADAL" clId="{F4572B1B-95C5-47E4-9418-64EF8CA6A60D}" dt="2020-09-22T16:48:16.391" v="131" actId="14100"/>
        <pc:sldMkLst>
          <pc:docMk/>
          <pc:sldMk cId="2037411641" sldId="291"/>
        </pc:sldMkLst>
      </pc:sldChg>
    </pc:docChg>
  </pc:docChgLst>
  <pc:docChgLst>
    <pc:chgData name="Wayne Greenway" userId="ab8d8bf9-d21a-43d2-b613-f710516ffad6" providerId="ADAL" clId="{74EC0B28-8DCB-47D9-9519-217347EBA14E}"/>
    <pc:docChg chg="undo custSel mod modSld">
      <pc:chgData name="Wayne Greenway" userId="ab8d8bf9-d21a-43d2-b613-f710516ffad6" providerId="ADAL" clId="{74EC0B28-8DCB-47D9-9519-217347EBA14E}" dt="2020-11-03T16:00:40.086" v="115" actId="1076"/>
      <pc:docMkLst>
        <pc:docMk/>
      </pc:docMkLst>
      <pc:sldChg chg="addSp delSp modSp mod setBg modClrScheme setClrOvrMap delDesignElem chgLayout">
        <pc:chgData name="Wayne Greenway" userId="ab8d8bf9-d21a-43d2-b613-f710516ffad6" providerId="ADAL" clId="{74EC0B28-8DCB-47D9-9519-217347EBA14E}" dt="2020-11-03T15:54:56.120" v="41" actId="26606"/>
        <pc:sldMkLst>
          <pc:docMk/>
          <pc:sldMk cId="1533930142" sldId="258"/>
        </pc:sldMkLst>
      </pc:sldChg>
      <pc:sldChg chg="addSp delSp modSp mod modClrScheme delDesignElem chgLayout">
        <pc:chgData name="Wayne Greenway" userId="ab8d8bf9-d21a-43d2-b613-f710516ffad6" providerId="ADAL" clId="{74EC0B28-8DCB-47D9-9519-217347EBA14E}" dt="2020-11-03T16:00:40.086" v="115" actId="1076"/>
        <pc:sldMkLst>
          <pc:docMk/>
          <pc:sldMk cId="3320430486" sldId="290"/>
        </pc:sldMkLst>
      </pc:sldChg>
      <pc:sldChg chg="addSp delSp modSp mod">
        <pc:chgData name="Wayne Greenway" userId="ab8d8bf9-d21a-43d2-b613-f710516ffad6" providerId="ADAL" clId="{74EC0B28-8DCB-47D9-9519-217347EBA14E}" dt="2020-11-03T15:49:02.392" v="4" actId="26606"/>
        <pc:sldMkLst>
          <pc:docMk/>
          <pc:sldMk cId="2037411641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572D-C729-48F4-8239-4C9411908F15}" type="datetimeFigureOut">
              <a:rPr lang="en-GB" smtClean="0"/>
              <a:t>14/12/2024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C655A-E221-44D1-8B8C-7ACF3DF36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78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7922-0E4F-48F2-9579-9D04DF961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93D6B-5BFD-4234-BC0E-76781DBCC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4EB00-C29F-429B-94CB-02F1E0B0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6CC4-C5A3-451F-B059-0D5B90F2B37E}" type="datetimeFigureOut">
              <a:rPr lang="en-GB" smtClean="0"/>
              <a:t>14/12/2024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E443E-B292-44D1-B188-D3462AED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8203E-173D-4D47-871A-1338C5CF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FBF3-062F-4A5B-94AF-548A148CE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84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A661-2DC5-440C-9247-4A628B8C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47525-E9F8-4C32-8903-1A6A4ABD6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9B8DC-C0C4-4A15-A6CB-640EB4BB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6CC4-C5A3-451F-B059-0D5B90F2B37E}" type="datetimeFigureOut">
              <a:rPr lang="en-GB" smtClean="0"/>
              <a:t>14/12/2024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E99B5-B404-49E5-B733-FFE8A5B1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6F029-EEA0-4D9E-BD9F-F2B81032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FBF3-062F-4A5B-94AF-548A148CE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2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B0431-88CA-4804-9CAC-C8A8A02AA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1E20A1-2B34-4D16-823F-491495DE9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40C16-AC7F-41E7-9E31-BDA8F2705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6CC4-C5A3-451F-B059-0D5B90F2B37E}" type="datetimeFigureOut">
              <a:rPr lang="en-GB" smtClean="0"/>
              <a:t>14/12/2024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4E407-2616-4FDE-86ED-B472CCC3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4A922-8D00-4694-9611-CEC72753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FBF3-062F-4A5B-94AF-548A148CE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3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91C5-C800-4D87-9DC7-2B69FAAD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46FAA-70F0-4A07-A11A-CBB7D0B43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18D15-991F-49E6-B1C1-F2FA12F6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6CC4-C5A3-451F-B059-0D5B90F2B37E}" type="datetimeFigureOut">
              <a:rPr lang="en-GB" smtClean="0"/>
              <a:t>14/12/2024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365F8-16AE-40E3-87DC-C067D17CD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2F432-81CB-4CA5-BC6B-CCCEC020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FBF3-062F-4A5B-94AF-548A148CE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12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529C-59B3-48E2-A4CB-ABD37120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BD350-EBAE-427B-91D2-9018DE4F8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DA711-DD70-4138-9320-CA3F7272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6CC4-C5A3-451F-B059-0D5B90F2B37E}" type="datetimeFigureOut">
              <a:rPr lang="en-GB" smtClean="0"/>
              <a:t>14/12/2024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4C62-CFAB-45C1-86B6-78BC05D1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1A9FA-C869-42D3-878D-27014690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FBF3-062F-4A5B-94AF-548A148CE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33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B3F6-599D-49BB-AED0-57DB3079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30AFD-8945-4346-AD75-D701B1510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43307-E75D-4436-B2D5-B0963AFF4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25C1F-21B6-4348-8187-AB083A09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6CC4-C5A3-451F-B059-0D5B90F2B37E}" type="datetimeFigureOut">
              <a:rPr lang="en-GB" smtClean="0"/>
              <a:t>14/12/2024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DBD48-2605-4D4E-8A6C-4B40D0E5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BD8E7-2817-4227-A24F-D3FD0491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FBF3-062F-4A5B-94AF-548A148CE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03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314C-8567-443A-8780-9F974217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6B0EC-47C7-4416-A604-203F83882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20143-F579-4E9F-826D-3F1DB98D2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6876F-36D4-40C3-9B6E-5D35AAC44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3AB0A-2F3A-4DFD-8E99-47C050538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F5E653-114B-43C4-B9AB-9E3B288F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6CC4-C5A3-451F-B059-0D5B90F2B37E}" type="datetimeFigureOut">
              <a:rPr lang="en-GB" smtClean="0"/>
              <a:t>14/12/2024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F12993-F4D2-4859-B6C2-E013FF75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F642A6-B8DB-4CAA-9BB3-7AFACCF0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FBF3-062F-4A5B-94AF-548A148CE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25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BA39-BBE1-4F56-9914-C4EC10DA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C59DA-07B5-463A-A422-73442C24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6CC4-C5A3-451F-B059-0D5B90F2B37E}" type="datetimeFigureOut">
              <a:rPr lang="en-GB" smtClean="0"/>
              <a:t>14/12/2024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759A8-2688-4381-A7AA-6439F6A7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82EF3-027C-4336-8916-34CEE176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FBF3-062F-4A5B-94AF-548A148CE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08C27-830E-42D0-90CC-643EFD7B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6CC4-C5A3-451F-B059-0D5B90F2B37E}" type="datetimeFigureOut">
              <a:rPr lang="en-GB" smtClean="0"/>
              <a:t>14/12/2024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86AAC-08E3-494A-B95E-82DEEE1C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15191-383D-4656-A758-F1B1DF67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FBF3-062F-4A5B-94AF-548A148CE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2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EC3F-AC59-47F8-8051-611E0341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D62FB-F0F5-4A3C-A899-A2D004F49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13E5E-4D6C-4D93-A5DD-EA096637B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BC1F4-A803-4B7F-AADA-F466EC29C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6CC4-C5A3-451F-B059-0D5B90F2B37E}" type="datetimeFigureOut">
              <a:rPr lang="en-GB" smtClean="0"/>
              <a:t>14/12/2024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CA112-1432-47E1-B208-5E2A1B09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03CAA-580A-4859-AE85-042A9C26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FBF3-062F-4A5B-94AF-548A148CE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39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92876-7901-44E8-9D70-02027905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B58CB-04E6-4A02-AEF3-2FFEA74E7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2CACC-11DC-45A9-8725-DE5B7ECDA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3E25E-969B-4372-B04A-A2555FFB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6CC4-C5A3-451F-B059-0D5B90F2B37E}" type="datetimeFigureOut">
              <a:rPr lang="en-GB" smtClean="0"/>
              <a:t>14/12/2024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91BA6-0694-49BC-BFEB-ADE5F32F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11973-718C-4ABF-84D9-0D0F31CD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FBF3-062F-4A5B-94AF-548A148CE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1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26441-5CF9-4FD5-8C1C-7500DFA5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3971D-89D3-4488-8E6E-3BB838428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B6428-4B32-46DD-8EED-FB26D7548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6CC4-C5A3-451F-B059-0D5B90F2B37E}" type="datetimeFigureOut">
              <a:rPr lang="en-GB" smtClean="0"/>
              <a:t>14/12/2024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B921-693E-47FE-BFCC-9D12824CC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B4601-6F72-4D7D-B4C3-45FEAEB1F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BFBF3-062F-4A5B-94AF-548A148CE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2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linkedin.com/in/graham-bishop-250961a8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graham-bishop-250961a8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linkedin.com/in/graham-bishop-250961a8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linkedin.com/in/graham-bishop-250961a8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linkedin.com/in/graham-bishop-250961a8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linkedin.com/in/graham-bishop-250961a8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9A8AF21-9735-4593-B7EA-12170C5486FD}"/>
              </a:ext>
            </a:extLst>
          </p:cNvPr>
          <p:cNvSpPr txBox="1"/>
          <p:nvPr/>
        </p:nvSpPr>
        <p:spPr>
          <a:xfrm>
            <a:off x="1953028" y="991558"/>
            <a:ext cx="8685105" cy="183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MERSTHAM BAPTIST CHURCH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8A13CF-DC5C-49B7-82E6-7ECC19E698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50412" y="2979336"/>
            <a:ext cx="5709721" cy="2430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r>
              <a:rPr lang="en-US" sz="4000" dirty="0">
                <a:solidFill>
                  <a:schemeClr val="tx2"/>
                </a:solidFill>
              </a:rPr>
              <a:t>Exodus 26-27</a:t>
            </a:r>
          </a:p>
          <a:p>
            <a:pPr indent="-228600" defTabSz="914400"/>
            <a:r>
              <a:rPr lang="en-US" sz="4000" dirty="0">
                <a:solidFill>
                  <a:schemeClr val="tx2"/>
                </a:solidFill>
              </a:rPr>
              <a:t>The Tabernacle</a:t>
            </a:r>
          </a:p>
        </p:txBody>
      </p: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C1737C0B-7C73-475E-8FE3-A5BF846F8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0267" y="3535730"/>
            <a:ext cx="5036297" cy="67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6023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1" dirty="0"/>
              <a:t> </a:t>
            </a:r>
            <a:endParaRPr lang="en-GB" sz="1801"/>
          </a:p>
          <a:p>
            <a:pPr defTabSz="914354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1801">
              <a:latin typeface="Arial" panose="020B0604020202020204" pitchFamily="34" charset="0"/>
            </a:endParaRPr>
          </a:p>
        </p:txBody>
      </p:sp>
      <p:pic>
        <p:nvPicPr>
          <p:cNvPr id="1027" name="Picture 3">
            <a:hlinkClick r:id="rId2"/>
            <a:extLst>
              <a:ext uri="{FF2B5EF4-FFF2-40B4-BE49-F238E27FC236}">
                <a16:creationId xmlns:a16="http://schemas.microsoft.com/office/drawing/2014/main" id="{8845F80E-EA48-4BB5-8B4D-F34CF4F2E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-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6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8EE4C0-04E4-E5DA-82CD-78FEF174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3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rk of the Covenant | Location, Meaning &amp; History Video">
            <a:extLst>
              <a:ext uri="{FF2B5EF4-FFF2-40B4-BE49-F238E27FC236}">
                <a16:creationId xmlns:a16="http://schemas.microsoft.com/office/drawing/2014/main" id="{5AD264FF-08A1-AB74-ABF6-76120F4B6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1" y="643467"/>
            <a:ext cx="99041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83024CC5-01D4-1697-A11F-E3893AF9B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0267" y="3535730"/>
            <a:ext cx="5036297" cy="67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6023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1" dirty="0"/>
              <a:t> </a:t>
            </a:r>
            <a:endParaRPr lang="en-GB" sz="1801"/>
          </a:p>
          <a:p>
            <a:pPr defTabSz="914354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1801">
              <a:latin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BC8BE8-2F86-1CF8-951D-A87BB9E956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26233" y="-1086152"/>
            <a:ext cx="3836988" cy="731289"/>
          </a:xfrm>
        </p:spPr>
        <p:txBody>
          <a:bodyPr>
            <a:normAutofit/>
          </a:bodyPr>
          <a:lstStyle/>
          <a:p>
            <a:pPr algn="ctr"/>
            <a:endParaRPr lang="en-GB" dirty="0"/>
          </a:p>
        </p:txBody>
      </p:sp>
      <p:pic>
        <p:nvPicPr>
          <p:cNvPr id="1027" name="Picture 3">
            <a:hlinkClick r:id="rId3"/>
            <a:extLst>
              <a:ext uri="{FF2B5EF4-FFF2-40B4-BE49-F238E27FC236}">
                <a16:creationId xmlns:a16="http://schemas.microsoft.com/office/drawing/2014/main" id="{2154FB95-5E55-307B-204B-91CE4C9D5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-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2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368798-E0D2-335D-A85E-7FE96ED9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88A203-659D-E40A-DBBE-93E4910A63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33752" y="433564"/>
            <a:ext cx="3836988" cy="731289"/>
          </a:xfrm>
        </p:spPr>
        <p:txBody>
          <a:bodyPr>
            <a:normAutofit/>
          </a:bodyPr>
          <a:lstStyle/>
          <a:p>
            <a:pPr algn="ctr"/>
            <a:r>
              <a:rPr lang="en-GB" sz="2100" dirty="0"/>
              <a:t>…also After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1EAD8-AD26-0497-AF6E-8D2A9B820DD6}"/>
              </a:ext>
            </a:extLst>
          </p:cNvPr>
          <p:cNvSpPr txBox="1"/>
          <p:nvPr/>
        </p:nvSpPr>
        <p:spPr>
          <a:xfrm>
            <a:off x="1761652" y="210746"/>
            <a:ext cx="3935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GREENWAY </a:t>
            </a:r>
          </a:p>
          <a:p>
            <a:pPr algn="ctr"/>
            <a:r>
              <a:rPr lang="en-GB" sz="2800" b="1" dirty="0"/>
              <a:t>ASSOCIATES</a:t>
            </a:r>
          </a:p>
        </p:txBody>
      </p:sp>
      <p:pic>
        <p:nvPicPr>
          <p:cNvPr id="1027" name="Picture 3">
            <a:hlinkClick r:id="rId2"/>
            <a:extLst>
              <a:ext uri="{FF2B5EF4-FFF2-40B4-BE49-F238E27FC236}">
                <a16:creationId xmlns:a16="http://schemas.microsoft.com/office/drawing/2014/main" id="{473115DE-6DF0-345B-1E40-5CD729D32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-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AF2240A2-3005-5243-25FA-F777C2A45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0267" y="3574202"/>
            <a:ext cx="5036297" cy="60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6023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801" dirty="0"/>
              <a:t> </a:t>
            </a:r>
          </a:p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1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Sanctuary (Tabernacle) - Church of God Knowledge Encyclopedia">
            <a:extLst>
              <a:ext uri="{FF2B5EF4-FFF2-40B4-BE49-F238E27FC236}">
                <a16:creationId xmlns:a16="http://schemas.microsoft.com/office/drawing/2014/main" id="{DDDF9ED7-FB55-E6D8-6804-03BC093DB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95250"/>
            <a:ext cx="9525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0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E19D01-1CF3-9695-F77E-A9F109B1A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890EE6-7811-8F3E-C71B-68D57ABD56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35719" y="-846596"/>
            <a:ext cx="3836988" cy="731289"/>
          </a:xfrm>
        </p:spPr>
        <p:txBody>
          <a:bodyPr>
            <a:normAutofit/>
          </a:bodyPr>
          <a:lstStyle/>
          <a:p>
            <a:pPr marL="457189" lvl="1" indent="0" algn="ctr">
              <a:buNone/>
            </a:pPr>
            <a:endParaRPr lang="en-GB" dirty="0"/>
          </a:p>
        </p:txBody>
      </p:sp>
      <p:pic>
        <p:nvPicPr>
          <p:cNvPr id="1027" name="Picture 3">
            <a:hlinkClick r:id="rId2"/>
            <a:extLst>
              <a:ext uri="{FF2B5EF4-FFF2-40B4-BE49-F238E27FC236}">
                <a16:creationId xmlns:a16="http://schemas.microsoft.com/office/drawing/2014/main" id="{2EACA71D-4AAA-8BC1-B003-2720CF7AC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-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5BD99501-EBA8-42BF-E520-023D583DD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0267" y="3574202"/>
            <a:ext cx="5036297" cy="60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6023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801" dirty="0"/>
              <a:t> </a:t>
            </a:r>
          </a:p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1" dirty="0">
              <a:latin typeface="Arial" panose="020B060402020202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532C828-18D4-05F7-A313-2C84549273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3F9FA-0003-AB52-96E2-04E18C0B8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2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6D1E1-42FB-93EA-22ED-CC653FF37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85A715-5125-7844-76B4-AFD6E9D642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60600" y="-883172"/>
            <a:ext cx="3836988" cy="731289"/>
          </a:xfrm>
        </p:spPr>
        <p:txBody>
          <a:bodyPr>
            <a:normAutofit/>
          </a:bodyPr>
          <a:lstStyle/>
          <a:p>
            <a:pPr algn="ctr"/>
            <a:endParaRPr lang="en-GB" dirty="0"/>
          </a:p>
        </p:txBody>
      </p:sp>
      <p:pic>
        <p:nvPicPr>
          <p:cNvPr id="1027" name="Picture 3">
            <a:hlinkClick r:id="rId2"/>
            <a:extLst>
              <a:ext uri="{FF2B5EF4-FFF2-40B4-BE49-F238E27FC236}">
                <a16:creationId xmlns:a16="http://schemas.microsoft.com/office/drawing/2014/main" id="{DCBECFA6-7737-09A8-32F6-5FB91BFB2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-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8E112D60-D792-A576-D886-26BEBA91A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0267" y="3574202"/>
            <a:ext cx="5036297" cy="60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6023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801" dirty="0"/>
              <a:t> </a:t>
            </a:r>
          </a:p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1" dirty="0">
              <a:latin typeface="Arial" panose="020B0604020202020204" pitchFamily="34" charset="0"/>
            </a:endParaRPr>
          </a:p>
        </p:txBody>
      </p:sp>
      <p:pic>
        <p:nvPicPr>
          <p:cNvPr id="1028" name="Picture 4" descr="Growing Christian Resources: How To Connect The Tabernacle ...">
            <a:extLst>
              <a:ext uri="{FF2B5EF4-FFF2-40B4-BE49-F238E27FC236}">
                <a16:creationId xmlns:a16="http://schemas.microsoft.com/office/drawing/2014/main" id="{637BA6F4-E775-2C7F-25FC-0798C915C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04775"/>
            <a:ext cx="113157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0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8A13CF-DC5C-49B7-82E6-7ECC19E698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26233" y="-1086152"/>
            <a:ext cx="3836988" cy="731289"/>
          </a:xfrm>
        </p:spPr>
        <p:txBody>
          <a:bodyPr>
            <a:normAutofit/>
          </a:bodyPr>
          <a:lstStyle/>
          <a:p>
            <a:pPr algn="ctr"/>
            <a:endParaRPr lang="en-GB" dirty="0"/>
          </a:p>
        </p:txBody>
      </p:sp>
      <p:pic>
        <p:nvPicPr>
          <p:cNvPr id="1027" name="Picture 3">
            <a:hlinkClick r:id="rId2"/>
            <a:extLst>
              <a:ext uri="{FF2B5EF4-FFF2-40B4-BE49-F238E27FC236}">
                <a16:creationId xmlns:a16="http://schemas.microsoft.com/office/drawing/2014/main" id="{8845F80E-EA48-4BB5-8B4D-F34CF4F2E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-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C1737C0B-7C73-475E-8FE3-A5BF846F8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0267" y="3574202"/>
            <a:ext cx="5036297" cy="60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6023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801" dirty="0"/>
              <a:t> </a:t>
            </a:r>
          </a:p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1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What Does the Tabernacle Symbolize?">
            <a:extLst>
              <a:ext uri="{FF2B5EF4-FFF2-40B4-BE49-F238E27FC236}">
                <a16:creationId xmlns:a16="http://schemas.microsoft.com/office/drawing/2014/main" id="{3135BB55-12CD-CFE5-44A0-A783F1F5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38" y="52730"/>
            <a:ext cx="9117108" cy="68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94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</TotalTime>
  <Words>18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Greenway</dc:creator>
  <cp:lastModifiedBy>Wayne Greenway</cp:lastModifiedBy>
  <cp:revision>6</cp:revision>
  <dcterms:created xsi:type="dcterms:W3CDTF">2021-02-02T09:52:43Z</dcterms:created>
  <dcterms:modified xsi:type="dcterms:W3CDTF">2024-12-14T15:20:39Z</dcterms:modified>
</cp:coreProperties>
</file>