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66" r:id="rId3"/>
    <p:sldId id="277" r:id="rId4"/>
    <p:sldId id="281" r:id="rId5"/>
    <p:sldId id="286" r:id="rId6"/>
    <p:sldId id="278" r:id="rId7"/>
    <p:sldId id="284" r:id="rId8"/>
    <p:sldId id="285" r:id="rId9"/>
    <p:sldId id="291" r:id="rId10"/>
    <p:sldId id="279" r:id="rId11"/>
    <p:sldId id="287" r:id="rId12"/>
    <p:sldId id="292" r:id="rId13"/>
    <p:sldId id="280" r:id="rId14"/>
    <p:sldId id="289" r:id="rId15"/>
    <p:sldId id="293" r:id="rId16"/>
    <p:sldId id="282" r:id="rId17"/>
    <p:sldId id="288" r:id="rId18"/>
    <p:sldId id="294" r:id="rId19"/>
    <p:sldId id="283" r:id="rId20"/>
    <p:sldId id="290" r:id="rId21"/>
    <p:sldId id="295" r:id="rId22"/>
    <p:sldId id="296" r:id="rId23"/>
    <p:sldId id="297" r:id="rId24"/>
    <p:sldId id="298" r:id="rId25"/>
    <p:sldId id="299" r:id="rId26"/>
    <p:sldId id="300" r:id="rId27"/>
    <p:sldId id="301" r:id="rId28"/>
  </p:sldIdLst>
  <p:sldSz cx="12192000" cy="6858000"/>
  <p:notesSz cx="6858000" cy="9144000"/>
  <p:embeddedFontLst>
    <p:embeddedFont>
      <p:font typeface="Arial Rounded MT Bold" panose="020F0704030504030204" pitchFamily="3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1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5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6D6E0-D8D8-422A-9CF2-F8BFD66DC9A1}" type="datetimeFigureOut">
              <a:rPr lang="en-GB" smtClean="0"/>
              <a:t>22/04/2023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61212-269E-438E-8F7D-CBB7F018A8FD}" type="slidenum">
              <a:rPr lang="en-GB" smtClean="0"/>
              <a:t>‹#›</a:t>
            </a:fld>
            <a:endParaRPr lang="en-GB"/>
          </a:p>
        </p:txBody>
      </p:sp>
    </p:spTree>
    <p:extLst>
      <p:ext uri="{BB962C8B-B14F-4D97-AF65-F5344CB8AC3E}">
        <p14:creationId xmlns:p14="http://schemas.microsoft.com/office/powerpoint/2010/main" val="33391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A8483-629E-40F4-B8F8-ADB519C540D7}" type="slidenum">
              <a:rPr lang="en-US" altLang="en-US"/>
              <a:pPr/>
              <a:t>3</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ltLang="en-US"/>
              <a:t>Matthew 8.26 - And Jesus answered, “Why are you afraid? You have so little faith!” Then he stood up and rebuked the wind and waves, and suddenly all was calm.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2BBA79-7BA9-16E1-5643-168A14DB5336}"/>
              </a:ext>
            </a:extLst>
          </p:cNvPr>
          <p:cNvPicPr>
            <a:picLocks noChangeAspect="1"/>
          </p:cNvPicPr>
          <p:nvPr userDrawn="1"/>
        </p:nvPicPr>
        <p:blipFill rotWithShape="1">
          <a:blip r:embed="rId2"/>
          <a:srcRect t="15278" b="28472"/>
          <a:stretch/>
        </p:blipFill>
        <p:spPr>
          <a:xfrm>
            <a:off x="-3047" y="10"/>
            <a:ext cx="12191999" cy="6857990"/>
          </a:xfrm>
          <a:prstGeom prst="rect">
            <a:avLst/>
          </a:prstGeom>
        </p:spPr>
      </p:pic>
      <p:sp>
        <p:nvSpPr>
          <p:cNvPr id="2" name="Title 1">
            <a:extLst>
              <a:ext uri="{FF2B5EF4-FFF2-40B4-BE49-F238E27FC236}">
                <a16:creationId xmlns:a16="http://schemas.microsoft.com/office/drawing/2014/main" id="{C5FDE805-3758-DC9F-A673-8694F192C177}"/>
              </a:ext>
            </a:extLst>
          </p:cNvPr>
          <p:cNvSpPr>
            <a:spLocks noGrp="1"/>
          </p:cNvSpPr>
          <p:nvPr>
            <p:ph type="ctrTitle"/>
          </p:nvPr>
        </p:nvSpPr>
        <p:spPr>
          <a:xfrm>
            <a:off x="1524000" y="1122363"/>
            <a:ext cx="9144000" cy="2387600"/>
          </a:xfrm>
        </p:spPr>
        <p:txBody>
          <a:bodyPr anchor="b"/>
          <a:lstStyle>
            <a:lvl1pPr algn="ctr">
              <a:defRPr sz="6000" b="1">
                <a:solidFill>
                  <a:schemeClr val="bg1"/>
                </a:solidFill>
                <a:latin typeface="Arial Rounded MT Bold" panose="020F070403050403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D43CC93-B288-E823-642F-63EB8A965A82}"/>
              </a:ext>
            </a:extLst>
          </p:cNvPr>
          <p:cNvSpPr>
            <a:spLocks noGrp="1"/>
          </p:cNvSpPr>
          <p:nvPr>
            <p:ph type="subTitle" idx="1"/>
          </p:nvPr>
        </p:nvSpPr>
        <p:spPr>
          <a:xfrm>
            <a:off x="1524000" y="3602038"/>
            <a:ext cx="9144000" cy="1655762"/>
          </a:xfrm>
        </p:spPr>
        <p:txBody>
          <a:bodyPr>
            <a:normAutofit/>
          </a:bodyPr>
          <a:lstStyle>
            <a:lvl1pPr marL="0" indent="0" algn="ctr">
              <a:buNone/>
              <a:defRPr sz="2800" b="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EE5D322-BB03-880B-6354-822E7A7CD7D2}"/>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5" name="Footer Placeholder 4">
            <a:extLst>
              <a:ext uri="{FF2B5EF4-FFF2-40B4-BE49-F238E27FC236}">
                <a16:creationId xmlns:a16="http://schemas.microsoft.com/office/drawing/2014/main" id="{B52D2E41-F788-2528-EBDF-959B615C2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B9035B-D1A7-2B93-61CC-C8B906E7C7FA}"/>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394635638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A9C5-1A5B-719A-1014-E4D684D241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44987A-AEE2-A966-6418-2D6129EA1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0F1D6F-5BBC-0DC2-3BF2-CAA818606A3A}"/>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5" name="Footer Placeholder 4">
            <a:extLst>
              <a:ext uri="{FF2B5EF4-FFF2-40B4-BE49-F238E27FC236}">
                <a16:creationId xmlns:a16="http://schemas.microsoft.com/office/drawing/2014/main" id="{1CE34CE5-55A4-A144-3249-3033C8D7F5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FA3865-E8FE-5DBC-A938-13E1D4ACE1FB}"/>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310526276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60969-E305-0884-E0B1-F62C9B2CC4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4FC06D-3A71-C608-EC3F-A69F95F484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F3209E-05DB-E31A-EE4F-E062AE4C29BA}"/>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5" name="Footer Placeholder 4">
            <a:extLst>
              <a:ext uri="{FF2B5EF4-FFF2-40B4-BE49-F238E27FC236}">
                <a16:creationId xmlns:a16="http://schemas.microsoft.com/office/drawing/2014/main" id="{BD9C0712-0105-FDA3-9478-B6E15F1939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6ADE74-D57F-E7A3-0021-48E1B0F60ADA}"/>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172935343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8D9BC3-BFDD-832F-997A-EBB66916C299}"/>
              </a:ext>
            </a:extLst>
          </p:cNvPr>
          <p:cNvPicPr>
            <a:picLocks noChangeAspect="1"/>
          </p:cNvPicPr>
          <p:nvPr userDrawn="1"/>
        </p:nvPicPr>
        <p:blipFill rotWithShape="1">
          <a:blip r:embed="rId2">
            <a:alphaModFix amt="50000"/>
          </a:blip>
          <a:srcRect t="15271" r="-1" b="28464"/>
          <a:stretch/>
        </p:blipFill>
        <p:spPr>
          <a:xfrm>
            <a:off x="20" y="10"/>
            <a:ext cx="12188931" cy="6857990"/>
          </a:xfrm>
          <a:prstGeom prst="rect">
            <a:avLst/>
          </a:prstGeom>
        </p:spPr>
      </p:pic>
      <p:sp>
        <p:nvSpPr>
          <p:cNvPr id="2" name="Title 1">
            <a:extLst>
              <a:ext uri="{FF2B5EF4-FFF2-40B4-BE49-F238E27FC236}">
                <a16:creationId xmlns:a16="http://schemas.microsoft.com/office/drawing/2014/main" id="{6FD46635-8B5B-6E11-6139-23ACC394EAFF}"/>
              </a:ext>
            </a:extLst>
          </p:cNvPr>
          <p:cNvSpPr>
            <a:spLocks noGrp="1"/>
          </p:cNvSpPr>
          <p:nvPr>
            <p:ph type="title"/>
          </p:nvPr>
        </p:nvSpPr>
        <p:spPr/>
        <p:txBody>
          <a:bodyPr/>
          <a:lstStyle>
            <a:lvl1pPr>
              <a:defRPr b="1">
                <a:latin typeface="Arial Rounded MT Bold" panose="020F07040305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CDD7F5D-27F6-0B51-13C1-7623F619D452}"/>
              </a:ext>
            </a:extLst>
          </p:cNvPr>
          <p:cNvSpPr>
            <a:spLocks noGrp="1"/>
          </p:cNvSpPr>
          <p:nvPr>
            <p:ph idx="1"/>
          </p:nvPr>
        </p:nvSpPr>
        <p:spPr/>
        <p:txBody>
          <a:bodyPr/>
          <a:lstStyle>
            <a:lvl1pPr>
              <a:defRPr sz="4000" b="1">
                <a:solidFill>
                  <a:schemeClr val="tx1"/>
                </a:solidFill>
              </a:defRPr>
            </a:lvl1pPr>
            <a:lvl2pPr>
              <a:defRPr sz="3200" b="1">
                <a:solidFill>
                  <a:srgbClr val="FFFF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DF41B7A-2214-BB86-F980-0473E987012C}"/>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5" name="Footer Placeholder 4">
            <a:extLst>
              <a:ext uri="{FF2B5EF4-FFF2-40B4-BE49-F238E27FC236}">
                <a16:creationId xmlns:a16="http://schemas.microsoft.com/office/drawing/2014/main" id="{D112C20A-3025-992C-6251-3ACF92A89B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E85310-D127-4D3B-8138-31C165018422}"/>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1104911576"/>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FC86-673B-C6C2-E9CD-B656807B00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DDFB71-D2E7-53A6-4027-4F85ABE101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D5241-A14A-DAEF-225A-8C6275A52BBA}"/>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5" name="Footer Placeholder 4">
            <a:extLst>
              <a:ext uri="{FF2B5EF4-FFF2-40B4-BE49-F238E27FC236}">
                <a16:creationId xmlns:a16="http://schemas.microsoft.com/office/drawing/2014/main" id="{6690749A-4EA1-78F6-6EDA-D2D3F7C33D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E1F56D-E953-F02C-2B19-F2A9F5151C26}"/>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91283659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130D-B9F2-0C65-5922-E3E907BFB9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122180-5E66-1E07-B392-381974F001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B91F5D-6288-9832-118A-C142908E74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5594CD-BF7F-BD30-1D18-1E7DCEDA63CF}"/>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6" name="Footer Placeholder 5">
            <a:extLst>
              <a:ext uri="{FF2B5EF4-FFF2-40B4-BE49-F238E27FC236}">
                <a16:creationId xmlns:a16="http://schemas.microsoft.com/office/drawing/2014/main" id="{41E91386-1DCC-ED62-9674-D7A77287C3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768031-90D6-7738-367F-49A7A4066247}"/>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256338293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988E-10F8-E2FA-F7AA-B370F3AB5A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0E3AE2-6EDA-FCB8-9050-1534961B8F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F9199-476C-85FA-8DF3-87F78A93A0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DB2DF0-E6CD-D6F2-481C-4127768DC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BF6F50-AECC-1385-964B-15C613F3FD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EB7E05-B42E-91E8-0AEC-45654A9ABE6A}"/>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8" name="Footer Placeholder 7">
            <a:extLst>
              <a:ext uri="{FF2B5EF4-FFF2-40B4-BE49-F238E27FC236}">
                <a16:creationId xmlns:a16="http://schemas.microsoft.com/office/drawing/2014/main" id="{38D13AC4-5502-1CD2-9513-FEF85FE1E5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CD1778-EFB4-4D72-2EBA-1620D4779A7F}"/>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162709430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97A2-3D4C-1233-80DB-6F0C6CC04E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ACFEB0-E03E-8935-1879-0A8E03329D98}"/>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4" name="Footer Placeholder 3">
            <a:extLst>
              <a:ext uri="{FF2B5EF4-FFF2-40B4-BE49-F238E27FC236}">
                <a16:creationId xmlns:a16="http://schemas.microsoft.com/office/drawing/2014/main" id="{00ED040E-E4D4-46AD-7802-AA645AAA7C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2EE44A-D6EE-31A7-F014-29A9AC7BC5CA}"/>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164081539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B702D2-D5DE-102E-7DE6-23E3FDF5FC3B}"/>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3" name="Footer Placeholder 2">
            <a:extLst>
              <a:ext uri="{FF2B5EF4-FFF2-40B4-BE49-F238E27FC236}">
                <a16:creationId xmlns:a16="http://schemas.microsoft.com/office/drawing/2014/main" id="{CC64BBB9-6758-4221-1B2D-F6CBE5D6C5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18D839-B731-17FB-8835-71B6DACC4CB3}"/>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363751418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63B0-CB8D-D232-1E55-1F9CB55E58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1CE397-02B1-A370-A8CE-19DB233EB5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924E62-C606-4D75-3484-08D2F2DAA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753B3-455F-07E7-31E7-4518381FA89B}"/>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6" name="Footer Placeholder 5">
            <a:extLst>
              <a:ext uri="{FF2B5EF4-FFF2-40B4-BE49-F238E27FC236}">
                <a16:creationId xmlns:a16="http://schemas.microsoft.com/office/drawing/2014/main" id="{1F35898B-8E91-A1BF-8139-7A57004CCF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9036BA-D712-049E-D881-9C35D90DDDA9}"/>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369530271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7D69-E6FA-7E35-CEA7-BAB34A4B17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50BB24-38FC-5EC7-2A40-E947CD5A5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B400B4-7C5B-D36A-AFDE-329F8D2D6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602D7-AD3D-E5AD-2F29-E5A1D6DCA369}"/>
              </a:ext>
            </a:extLst>
          </p:cNvPr>
          <p:cNvSpPr>
            <a:spLocks noGrp="1"/>
          </p:cNvSpPr>
          <p:nvPr>
            <p:ph type="dt" sz="half" idx="10"/>
          </p:nvPr>
        </p:nvSpPr>
        <p:spPr/>
        <p:txBody>
          <a:bodyPr/>
          <a:lstStyle/>
          <a:p>
            <a:fld id="{690FE44A-8CC1-4CA7-838F-84AA6F56DDF3}" type="datetimeFigureOut">
              <a:rPr lang="en-GB" smtClean="0"/>
              <a:t>22/04/2023</a:t>
            </a:fld>
            <a:endParaRPr lang="en-GB"/>
          </a:p>
        </p:txBody>
      </p:sp>
      <p:sp>
        <p:nvSpPr>
          <p:cNvPr id="6" name="Footer Placeholder 5">
            <a:extLst>
              <a:ext uri="{FF2B5EF4-FFF2-40B4-BE49-F238E27FC236}">
                <a16:creationId xmlns:a16="http://schemas.microsoft.com/office/drawing/2014/main" id="{AC87BA7C-B0E6-E610-7FEB-889428C512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861F62-8C33-DC37-B663-546C823ADCE8}"/>
              </a:ext>
            </a:extLst>
          </p:cNvPr>
          <p:cNvSpPr>
            <a:spLocks noGrp="1"/>
          </p:cNvSpPr>
          <p:nvPr>
            <p:ph type="sldNum" sz="quarter" idx="12"/>
          </p:nvPr>
        </p:nvSpPr>
        <p:spPr/>
        <p:txBody>
          <a:bodyPr/>
          <a:lstStyle/>
          <a:p>
            <a:fld id="{FF8EA9C9-BEAA-4CC0-BAC2-FEBD5788ED05}" type="slidenum">
              <a:rPr lang="en-GB" smtClean="0"/>
              <a:t>‹#›</a:t>
            </a:fld>
            <a:endParaRPr lang="en-GB"/>
          </a:p>
        </p:txBody>
      </p:sp>
    </p:spTree>
    <p:extLst>
      <p:ext uri="{BB962C8B-B14F-4D97-AF65-F5344CB8AC3E}">
        <p14:creationId xmlns:p14="http://schemas.microsoft.com/office/powerpoint/2010/main" val="137741760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0ED1F-26DA-83BD-44C4-691F26BF4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16ECA7-A2D1-9725-ABF4-C92D50B25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876414-AF3C-1691-E62D-430863C10F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FE44A-8CC1-4CA7-838F-84AA6F56DDF3}" type="datetimeFigureOut">
              <a:rPr lang="en-GB" smtClean="0"/>
              <a:t>22/04/2023</a:t>
            </a:fld>
            <a:endParaRPr lang="en-GB"/>
          </a:p>
        </p:txBody>
      </p:sp>
      <p:sp>
        <p:nvSpPr>
          <p:cNvPr id="5" name="Footer Placeholder 4">
            <a:extLst>
              <a:ext uri="{FF2B5EF4-FFF2-40B4-BE49-F238E27FC236}">
                <a16:creationId xmlns:a16="http://schemas.microsoft.com/office/drawing/2014/main" id="{DF31831C-7B42-6CB9-0706-926B07DC8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568C8B-800A-AF14-15D6-11A41A2043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EA9C9-BEAA-4CC0-BAC2-FEBD5788ED05}" type="slidenum">
              <a:rPr lang="en-GB" smtClean="0"/>
              <a:t>‹#›</a:t>
            </a:fld>
            <a:endParaRPr lang="en-GB"/>
          </a:p>
        </p:txBody>
      </p:sp>
    </p:spTree>
    <p:extLst>
      <p:ext uri="{BB962C8B-B14F-4D97-AF65-F5344CB8AC3E}">
        <p14:creationId xmlns:p14="http://schemas.microsoft.com/office/powerpoint/2010/main" val="234805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7EA3D4-F96B-5457-1AE8-7186F563C67C}"/>
              </a:ext>
            </a:extLst>
          </p:cNvPr>
          <p:cNvPicPr>
            <a:picLocks noChangeAspect="1"/>
          </p:cNvPicPr>
          <p:nvPr/>
        </p:nvPicPr>
        <p:blipFill rotWithShape="1">
          <a:blip r:embed="rId2"/>
          <a:srcRect t="15278" b="28472"/>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201E7-0FCC-899E-1217-D06CC98D0AA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dirty="0">
                <a:solidFill>
                  <a:srgbClr val="FFFFFF"/>
                </a:solidFill>
              </a:rPr>
              <a:t>Reaching out in Faith</a:t>
            </a:r>
          </a:p>
        </p:txBody>
      </p:sp>
      <p:sp>
        <p:nvSpPr>
          <p:cNvPr id="3" name="Subtitle 2">
            <a:extLst>
              <a:ext uri="{FF2B5EF4-FFF2-40B4-BE49-F238E27FC236}">
                <a16:creationId xmlns:a16="http://schemas.microsoft.com/office/drawing/2014/main" id="{222985F8-D418-A6FB-AEE1-2AA2C80F036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GB">
              <a:solidFill>
                <a:srgbClr val="FFFFFF"/>
              </a:solidFill>
            </a:endParaRPr>
          </a:p>
        </p:txBody>
      </p:sp>
    </p:spTree>
    <p:extLst>
      <p:ext uri="{BB962C8B-B14F-4D97-AF65-F5344CB8AC3E}">
        <p14:creationId xmlns:p14="http://schemas.microsoft.com/office/powerpoint/2010/main" val="192277459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201E7-0FCC-899E-1217-D06CC98D0AA9}"/>
              </a:ext>
            </a:extLst>
          </p:cNvPr>
          <p:cNvSpPr>
            <a:spLocks noGrp="1"/>
          </p:cNvSpPr>
          <p:nvPr>
            <p:ph type="ctrTitle"/>
          </p:nvPr>
        </p:nvSpPr>
        <p:spPr>
          <a:xfrm>
            <a:off x="890338" y="640080"/>
            <a:ext cx="4067742" cy="3566160"/>
          </a:xfrm>
        </p:spPr>
        <p:txBody>
          <a:bodyPr anchor="b">
            <a:normAutofit/>
          </a:bodyPr>
          <a:lstStyle/>
          <a:p>
            <a:pPr algn="l"/>
            <a:r>
              <a:rPr lang="en-GB" sz="5400" dirty="0">
                <a:solidFill>
                  <a:schemeClr val="tx1"/>
                </a:solidFill>
              </a:rPr>
              <a:t>The Centurion’s Servant</a:t>
            </a:r>
          </a:p>
        </p:txBody>
      </p:sp>
      <p:sp>
        <p:nvSpPr>
          <p:cNvPr id="3" name="Subtitle 2">
            <a:extLst>
              <a:ext uri="{FF2B5EF4-FFF2-40B4-BE49-F238E27FC236}">
                <a16:creationId xmlns:a16="http://schemas.microsoft.com/office/drawing/2014/main" id="{222985F8-D418-A6FB-AEE1-2AA2C80F0369}"/>
              </a:ext>
            </a:extLst>
          </p:cNvPr>
          <p:cNvSpPr>
            <a:spLocks noGrp="1"/>
          </p:cNvSpPr>
          <p:nvPr>
            <p:ph type="subTitle" idx="1"/>
          </p:nvPr>
        </p:nvSpPr>
        <p:spPr>
          <a:xfrm>
            <a:off x="890339" y="4636008"/>
            <a:ext cx="3734014" cy="1572768"/>
          </a:xfrm>
        </p:spPr>
        <p:txBody>
          <a:bodyPr>
            <a:normAutofit/>
          </a:bodyPr>
          <a:lstStyle/>
          <a:p>
            <a:pPr algn="l"/>
            <a:r>
              <a:rPr lang="en-GB" sz="4000" dirty="0">
                <a:solidFill>
                  <a:srgbClr val="FFFF00"/>
                </a:solidFill>
              </a:rPr>
              <a:t>Matthew 8:5-10 &amp; 13</a:t>
            </a:r>
          </a:p>
        </p:txBody>
      </p:sp>
      <p:sp>
        <p:nvSpPr>
          <p:cNvPr id="2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7EA3D4-F96B-5457-1AE8-7186F563C67C}"/>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95709393"/>
      </p:ext>
    </p:extLst>
  </p:cSld>
  <p:clrMapOvr>
    <a:masterClrMapping/>
  </p:clrMapOvr>
  <p:transition spd="slow"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0C74-293C-3470-4A0C-1FBCAF6BECC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5CABE23-1BDE-C138-984C-59203CD4D34B}"/>
              </a:ext>
            </a:extLst>
          </p:cNvPr>
          <p:cNvSpPr>
            <a:spLocks noGrp="1"/>
          </p:cNvSpPr>
          <p:nvPr>
            <p:ph idx="1"/>
          </p:nvPr>
        </p:nvSpPr>
        <p:spPr/>
        <p:txBody>
          <a:bodyPr/>
          <a:lstStyle/>
          <a:p>
            <a:endParaRPr lang="en-GB"/>
          </a:p>
        </p:txBody>
      </p:sp>
      <p:pic>
        <p:nvPicPr>
          <p:cNvPr id="3074" name="Picture 2" descr="Homosexuality in the Bible: The Centurion's Servant by Isabella Green">
            <a:extLst>
              <a:ext uri="{FF2B5EF4-FFF2-40B4-BE49-F238E27FC236}">
                <a16:creationId xmlns:a16="http://schemas.microsoft.com/office/drawing/2014/main" id="{A692F87D-1593-0EBC-8933-ADF311339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012" y="0"/>
            <a:ext cx="8994987" cy="674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963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en the officer’s friends returned to his house, they found the slave completely healed. – Slide 9">
            <a:extLst>
              <a:ext uri="{FF2B5EF4-FFF2-40B4-BE49-F238E27FC236}">
                <a16:creationId xmlns:a16="http://schemas.microsoft.com/office/drawing/2014/main" id="{3252D611-9186-CB90-623D-859CB14EA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720" y="3168396"/>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CD1117-530B-EBD3-FCF3-CC41204F0D23}"/>
              </a:ext>
            </a:extLst>
          </p:cNvPr>
          <p:cNvSpPr>
            <a:spLocks noGrp="1"/>
          </p:cNvSpPr>
          <p:nvPr>
            <p:ph type="title"/>
          </p:nvPr>
        </p:nvSpPr>
        <p:spPr/>
        <p:txBody>
          <a:bodyPr/>
          <a:lstStyle/>
          <a:p>
            <a:r>
              <a:rPr lang="en-GB" dirty="0"/>
              <a:t>Reaching Out in Faith</a:t>
            </a:r>
          </a:p>
        </p:txBody>
      </p:sp>
      <p:sp>
        <p:nvSpPr>
          <p:cNvPr id="3" name="Content Placeholder 2">
            <a:extLst>
              <a:ext uri="{FF2B5EF4-FFF2-40B4-BE49-F238E27FC236}">
                <a16:creationId xmlns:a16="http://schemas.microsoft.com/office/drawing/2014/main" id="{16DCB0BF-3642-2188-8D7C-733BB50DA335}"/>
              </a:ext>
            </a:extLst>
          </p:cNvPr>
          <p:cNvSpPr>
            <a:spLocks noGrp="1"/>
          </p:cNvSpPr>
          <p:nvPr>
            <p:ph idx="1"/>
          </p:nvPr>
        </p:nvSpPr>
        <p:spPr/>
        <p:txBody>
          <a:bodyPr/>
          <a:lstStyle/>
          <a:p>
            <a:r>
              <a:rPr lang="en-GB" dirty="0"/>
              <a:t>Be Where Jesus is at Work</a:t>
            </a:r>
          </a:p>
          <a:p>
            <a:r>
              <a:rPr lang="en-GB" dirty="0"/>
              <a:t>Ask for what you need</a:t>
            </a:r>
          </a:p>
          <a:p>
            <a:r>
              <a:rPr lang="en-GB" dirty="0"/>
              <a:t>Know God’s Power &amp; Authority</a:t>
            </a:r>
          </a:p>
        </p:txBody>
      </p:sp>
    </p:spTree>
    <p:extLst>
      <p:ext uri="{BB962C8B-B14F-4D97-AF65-F5344CB8AC3E}">
        <p14:creationId xmlns:p14="http://schemas.microsoft.com/office/powerpoint/2010/main" val="389562662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A201E7-0FCC-899E-1217-D06CC98D0AA9}"/>
              </a:ext>
            </a:extLst>
          </p:cNvPr>
          <p:cNvSpPr>
            <a:spLocks noGrp="1"/>
          </p:cNvSpPr>
          <p:nvPr>
            <p:ph type="ctrTitle"/>
          </p:nvPr>
        </p:nvSpPr>
        <p:spPr>
          <a:xfrm>
            <a:off x="643468" y="643467"/>
            <a:ext cx="4620584" cy="4567137"/>
          </a:xfrm>
        </p:spPr>
        <p:txBody>
          <a:bodyPr>
            <a:normAutofit/>
          </a:bodyPr>
          <a:lstStyle/>
          <a:p>
            <a:pPr algn="l"/>
            <a:r>
              <a:rPr lang="en-GB" dirty="0">
                <a:solidFill>
                  <a:schemeClr val="tx1"/>
                </a:solidFill>
              </a:rPr>
              <a:t>Jairus’ Daughter</a:t>
            </a:r>
            <a:br>
              <a:rPr lang="en-GB" sz="4400" dirty="0"/>
            </a:br>
            <a:r>
              <a:rPr lang="en-GB" sz="4400" dirty="0"/>
              <a:t>Reaching out to God</a:t>
            </a:r>
          </a:p>
        </p:txBody>
      </p:sp>
      <p:sp>
        <p:nvSpPr>
          <p:cNvPr id="3" name="Subtitle 2">
            <a:extLst>
              <a:ext uri="{FF2B5EF4-FFF2-40B4-BE49-F238E27FC236}">
                <a16:creationId xmlns:a16="http://schemas.microsoft.com/office/drawing/2014/main" id="{222985F8-D418-A6FB-AEE1-2AA2C80F0369}"/>
              </a:ext>
            </a:extLst>
          </p:cNvPr>
          <p:cNvSpPr>
            <a:spLocks noGrp="1"/>
          </p:cNvSpPr>
          <p:nvPr>
            <p:ph type="subTitle" idx="1"/>
          </p:nvPr>
        </p:nvSpPr>
        <p:spPr>
          <a:xfrm>
            <a:off x="643467" y="5277684"/>
            <a:ext cx="4620584" cy="775494"/>
          </a:xfrm>
        </p:spPr>
        <p:txBody>
          <a:bodyPr>
            <a:normAutofit/>
          </a:bodyPr>
          <a:lstStyle/>
          <a:p>
            <a:pPr algn="l"/>
            <a:r>
              <a:rPr lang="sv-SE" sz="3200" dirty="0">
                <a:solidFill>
                  <a:srgbClr val="FFFF00"/>
                </a:solidFill>
              </a:rPr>
              <a:t>Matthew 9 8-19, 23-26</a:t>
            </a:r>
            <a:endParaRPr lang="en-GB" sz="3200" dirty="0">
              <a:solidFill>
                <a:srgbClr val="FFFF00"/>
              </a:solidFill>
            </a:endParaRPr>
          </a:p>
        </p:txBody>
      </p:sp>
      <p:pic>
        <p:nvPicPr>
          <p:cNvPr id="5" name="Picture 4">
            <a:extLst>
              <a:ext uri="{FF2B5EF4-FFF2-40B4-BE49-F238E27FC236}">
                <a16:creationId xmlns:a16="http://schemas.microsoft.com/office/drawing/2014/main" id="{307EA3D4-F96B-5457-1AE8-7186F563C67C}"/>
              </a:ext>
            </a:extLst>
          </p:cNvPr>
          <p:cNvPicPr>
            <a:picLocks noChangeAspect="1"/>
          </p:cNvPicPr>
          <p:nvPr/>
        </p:nvPicPr>
        <p:blipFill rotWithShape="1">
          <a:blip r:embed="rId2"/>
          <a:srcRect r="130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21583860"/>
      </p:ext>
    </p:extLst>
  </p:cSld>
  <p:clrMapOvr>
    <a:masterClrMapping/>
  </p:clrMapOvr>
  <p:transition spd="slow" advTm="5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583D-8716-4B44-40F8-01A2651E1D3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DF10E1-2082-BAD4-D9D5-8AE3C178DA36}"/>
              </a:ext>
            </a:extLst>
          </p:cNvPr>
          <p:cNvSpPr>
            <a:spLocks noGrp="1"/>
          </p:cNvSpPr>
          <p:nvPr>
            <p:ph idx="1"/>
          </p:nvPr>
        </p:nvSpPr>
        <p:spPr/>
        <p:txBody>
          <a:bodyPr/>
          <a:lstStyle/>
          <a:p>
            <a:endParaRPr lang="en-GB"/>
          </a:p>
        </p:txBody>
      </p:sp>
      <p:pic>
        <p:nvPicPr>
          <p:cNvPr id="4098" name="Picture 2" descr="Jesus went into the room where the little girl lay dead. He took her by the hand and said, ‘Little girl, I say to you, get up.’ – Slide 6">
            <a:extLst>
              <a:ext uri="{FF2B5EF4-FFF2-40B4-BE49-F238E27FC236}">
                <a16:creationId xmlns:a16="http://schemas.microsoft.com/office/drawing/2014/main" id="{B0315713-A8BC-89B3-C45C-CD81B4C46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76" y="84582"/>
            <a:ext cx="8872728" cy="665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93400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girl sat up straight away. She was alive! Jesus said, ‘Give her something to eat.’ It was a miracle! – Slide 7">
            <a:extLst>
              <a:ext uri="{FF2B5EF4-FFF2-40B4-BE49-F238E27FC236}">
                <a16:creationId xmlns:a16="http://schemas.microsoft.com/office/drawing/2014/main" id="{1CCC2F3E-C9CD-9703-03CC-6FE6810E5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136" y="313182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CD1117-530B-EBD3-FCF3-CC41204F0D23}"/>
              </a:ext>
            </a:extLst>
          </p:cNvPr>
          <p:cNvSpPr>
            <a:spLocks noGrp="1"/>
          </p:cNvSpPr>
          <p:nvPr>
            <p:ph type="title"/>
          </p:nvPr>
        </p:nvSpPr>
        <p:spPr/>
        <p:txBody>
          <a:bodyPr/>
          <a:lstStyle/>
          <a:p>
            <a:r>
              <a:rPr lang="en-GB" dirty="0"/>
              <a:t>Reaching Out in Faith</a:t>
            </a:r>
          </a:p>
        </p:txBody>
      </p:sp>
      <p:sp>
        <p:nvSpPr>
          <p:cNvPr id="3" name="Content Placeholder 2">
            <a:extLst>
              <a:ext uri="{FF2B5EF4-FFF2-40B4-BE49-F238E27FC236}">
                <a16:creationId xmlns:a16="http://schemas.microsoft.com/office/drawing/2014/main" id="{16DCB0BF-3642-2188-8D7C-733BB50DA335}"/>
              </a:ext>
            </a:extLst>
          </p:cNvPr>
          <p:cNvSpPr>
            <a:spLocks noGrp="1"/>
          </p:cNvSpPr>
          <p:nvPr>
            <p:ph idx="1"/>
          </p:nvPr>
        </p:nvSpPr>
        <p:spPr/>
        <p:txBody>
          <a:bodyPr/>
          <a:lstStyle/>
          <a:p>
            <a:r>
              <a:rPr lang="en-GB" dirty="0"/>
              <a:t>Be Where Jesus is at Work</a:t>
            </a:r>
          </a:p>
          <a:p>
            <a:r>
              <a:rPr lang="en-GB" dirty="0"/>
              <a:t>Ask for what you need</a:t>
            </a:r>
          </a:p>
          <a:p>
            <a:r>
              <a:rPr lang="en-GB" dirty="0"/>
              <a:t>Knowing God’s Power &amp; Authority</a:t>
            </a:r>
          </a:p>
          <a:p>
            <a:r>
              <a:rPr lang="en-GB" dirty="0"/>
              <a:t>Don’t be Cynical</a:t>
            </a:r>
          </a:p>
        </p:txBody>
      </p:sp>
    </p:spTree>
    <p:extLst>
      <p:ext uri="{BB962C8B-B14F-4D97-AF65-F5344CB8AC3E}">
        <p14:creationId xmlns:p14="http://schemas.microsoft.com/office/powerpoint/2010/main" val="263216188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4">
            <a:extLst>
              <a:ext uri="{FF2B5EF4-FFF2-40B4-BE49-F238E27FC236}">
                <a16:creationId xmlns:a16="http://schemas.microsoft.com/office/drawing/2014/main" id="{55C6F499-7DD3-40AC-AC5E-26D67FCAE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7EA3D4-F96B-5457-1AE8-7186F563C67C}"/>
              </a:ext>
            </a:extLst>
          </p:cNvPr>
          <p:cNvPicPr>
            <a:picLocks noChangeAspect="1"/>
          </p:cNvPicPr>
          <p:nvPr/>
        </p:nvPicPr>
        <p:blipFill rotWithShape="1">
          <a:blip r:embed="rId2">
            <a:alphaModFix amt="30000"/>
          </a:blip>
          <a:srcRect t="15271" r="-1" b="28464"/>
          <a:stretch/>
        </p:blipFill>
        <p:spPr>
          <a:xfrm>
            <a:off x="590683" y="0"/>
            <a:ext cx="11010637" cy="6195072"/>
          </a:xfrm>
          <a:prstGeom prst="rect">
            <a:avLst/>
          </a:prstGeom>
        </p:spPr>
      </p:pic>
      <p:sp>
        <p:nvSpPr>
          <p:cNvPr id="58"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BA201E7-0FCC-899E-1217-D06CC98D0AA9}"/>
              </a:ext>
            </a:extLst>
          </p:cNvPr>
          <p:cNvSpPr>
            <a:spLocks noGrp="1"/>
          </p:cNvSpPr>
          <p:nvPr>
            <p:ph type="ctrTitle"/>
          </p:nvPr>
        </p:nvSpPr>
        <p:spPr>
          <a:xfrm>
            <a:off x="1403632" y="914399"/>
            <a:ext cx="9283781" cy="2595563"/>
          </a:xfrm>
        </p:spPr>
        <p:txBody>
          <a:bodyPr>
            <a:normAutofit/>
          </a:bodyPr>
          <a:lstStyle/>
          <a:p>
            <a:r>
              <a:rPr lang="en-GB" sz="5000" dirty="0">
                <a:solidFill>
                  <a:srgbClr val="FFFF00"/>
                </a:solidFill>
              </a:rPr>
              <a:t>The Woman with an Issue of Blood</a:t>
            </a:r>
          </a:p>
        </p:txBody>
      </p:sp>
      <p:sp>
        <p:nvSpPr>
          <p:cNvPr id="59"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22985F8-D418-A6FB-AEE1-2AA2C80F0369}"/>
              </a:ext>
            </a:extLst>
          </p:cNvPr>
          <p:cNvSpPr>
            <a:spLocks noGrp="1"/>
          </p:cNvSpPr>
          <p:nvPr>
            <p:ph type="subTitle" idx="1"/>
          </p:nvPr>
        </p:nvSpPr>
        <p:spPr>
          <a:xfrm>
            <a:off x="1403632" y="3602037"/>
            <a:ext cx="9283781" cy="2446338"/>
          </a:xfrm>
        </p:spPr>
        <p:txBody>
          <a:bodyPr>
            <a:normAutofit/>
          </a:bodyPr>
          <a:lstStyle/>
          <a:p>
            <a:r>
              <a:rPr lang="en-GB"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Matthew 9:2-22</a:t>
            </a:r>
            <a:endParaRPr lang="en-GB" sz="4000" dirty="0">
              <a:solidFill>
                <a:schemeClr val="tx1"/>
              </a:solidFill>
            </a:endParaRPr>
          </a:p>
        </p:txBody>
      </p:sp>
      <p:sp>
        <p:nvSpPr>
          <p:cNvPr id="60" name="Rectangle 50">
            <a:extLst>
              <a:ext uri="{FF2B5EF4-FFF2-40B4-BE49-F238E27FC236}">
                <a16:creationId xmlns:a16="http://schemas.microsoft.com/office/drawing/2014/main" id="{5912B5B1-BC40-4CD1-8541-549C5834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85"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55" name="Rectangle 54">
            <a:extLst>
              <a:ext uri="{FF2B5EF4-FFF2-40B4-BE49-F238E27FC236}">
                <a16:creationId xmlns:a16="http://schemas.microsoft.com/office/drawing/2014/main" id="{E252BF65-A104-4DD3-8D54-285294DCC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363039"/>
      </p:ext>
    </p:extLst>
  </p:cSld>
  <p:clrMapOvr>
    <a:masterClrMapping/>
  </p:clrMapOvr>
  <p:transition spd="slow" advTm="4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1031-AE0E-0FBD-ED87-AEDD9B6938F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0E0131-24BC-8D9E-18C8-BB153FA511DB}"/>
              </a:ext>
            </a:extLst>
          </p:cNvPr>
          <p:cNvSpPr>
            <a:spLocks noGrp="1"/>
          </p:cNvSpPr>
          <p:nvPr>
            <p:ph idx="1"/>
          </p:nvPr>
        </p:nvSpPr>
        <p:spPr/>
        <p:txBody>
          <a:bodyPr/>
          <a:lstStyle/>
          <a:p>
            <a:endParaRPr lang="en-GB"/>
          </a:p>
        </p:txBody>
      </p:sp>
      <p:pic>
        <p:nvPicPr>
          <p:cNvPr id="6146" name="Picture 2" descr="The lady got really close to Jesus. She reached out and touched the bottom of His coat. A tingly feeling of His power went from Jesus into her! She knew she was better straight away! – Slide 6">
            <a:extLst>
              <a:ext uri="{FF2B5EF4-FFF2-40B4-BE49-F238E27FC236}">
                <a16:creationId xmlns:a16="http://schemas.microsoft.com/office/drawing/2014/main" id="{E5C0D42C-4F29-D098-9354-9EF949A00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76" y="84582"/>
            <a:ext cx="8823960" cy="661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37319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t was me,’ said the lady. I knew you would make me well again, Jesus.’ &lt;br/&gt;Jesus smiled, ‘You are better because you believed in Me so much.’ – Slide 8">
            <a:extLst>
              <a:ext uri="{FF2B5EF4-FFF2-40B4-BE49-F238E27FC236}">
                <a16:creationId xmlns:a16="http://schemas.microsoft.com/office/drawing/2014/main" id="{10F1DB90-5135-7991-FF3C-1500E173E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448" y="3323844"/>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CD1117-530B-EBD3-FCF3-CC41204F0D23}"/>
              </a:ext>
            </a:extLst>
          </p:cNvPr>
          <p:cNvSpPr>
            <a:spLocks noGrp="1"/>
          </p:cNvSpPr>
          <p:nvPr>
            <p:ph type="title"/>
          </p:nvPr>
        </p:nvSpPr>
        <p:spPr/>
        <p:txBody>
          <a:bodyPr/>
          <a:lstStyle/>
          <a:p>
            <a:r>
              <a:rPr lang="en-GB" dirty="0"/>
              <a:t>Reaching Out in Faith</a:t>
            </a:r>
          </a:p>
        </p:txBody>
      </p:sp>
      <p:sp>
        <p:nvSpPr>
          <p:cNvPr id="3" name="Content Placeholder 2">
            <a:extLst>
              <a:ext uri="{FF2B5EF4-FFF2-40B4-BE49-F238E27FC236}">
                <a16:creationId xmlns:a16="http://schemas.microsoft.com/office/drawing/2014/main" id="{16DCB0BF-3642-2188-8D7C-733BB50DA335}"/>
              </a:ext>
            </a:extLst>
          </p:cNvPr>
          <p:cNvSpPr>
            <a:spLocks noGrp="1"/>
          </p:cNvSpPr>
          <p:nvPr>
            <p:ph idx="1"/>
          </p:nvPr>
        </p:nvSpPr>
        <p:spPr/>
        <p:txBody>
          <a:bodyPr/>
          <a:lstStyle/>
          <a:p>
            <a:r>
              <a:rPr lang="en-GB" dirty="0"/>
              <a:t>Be Where Jesus is at Work</a:t>
            </a:r>
          </a:p>
          <a:p>
            <a:r>
              <a:rPr lang="en-GB" dirty="0"/>
              <a:t>Ask for what you need</a:t>
            </a:r>
          </a:p>
          <a:p>
            <a:r>
              <a:rPr lang="en-GB" dirty="0"/>
              <a:t>Knowing God’s Power &amp; Authority</a:t>
            </a:r>
          </a:p>
          <a:p>
            <a:r>
              <a:rPr lang="en-GB" dirty="0"/>
              <a:t>Don’t be Cynical</a:t>
            </a:r>
          </a:p>
          <a:p>
            <a:r>
              <a:rPr lang="en-GB" dirty="0"/>
              <a:t>Reach Out to Jesus</a:t>
            </a:r>
          </a:p>
        </p:txBody>
      </p:sp>
    </p:spTree>
    <p:extLst>
      <p:ext uri="{BB962C8B-B14F-4D97-AF65-F5344CB8AC3E}">
        <p14:creationId xmlns:p14="http://schemas.microsoft.com/office/powerpoint/2010/main" val="408612333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A201E7-0FCC-899E-1217-D06CC98D0AA9}"/>
              </a:ext>
            </a:extLst>
          </p:cNvPr>
          <p:cNvSpPr>
            <a:spLocks noGrp="1"/>
          </p:cNvSpPr>
          <p:nvPr>
            <p:ph type="ctrTitle"/>
          </p:nvPr>
        </p:nvSpPr>
        <p:spPr>
          <a:xfrm>
            <a:off x="1524000" y="4370227"/>
            <a:ext cx="9144000" cy="1193138"/>
          </a:xfrm>
        </p:spPr>
        <p:txBody>
          <a:bodyPr>
            <a:normAutofit/>
          </a:bodyPr>
          <a:lstStyle/>
          <a:p>
            <a:r>
              <a:rPr lang="en-GB" sz="3700" dirty="0">
                <a:solidFill>
                  <a:schemeClr val="tx1"/>
                </a:solidFill>
              </a:rPr>
              <a:t>Peter Walks on Water</a:t>
            </a:r>
            <a:br>
              <a:rPr lang="en-GB" sz="3700" dirty="0"/>
            </a:br>
            <a:r>
              <a:rPr lang="en-GB" sz="3700" dirty="0"/>
              <a:t>Reaching out to God</a:t>
            </a:r>
          </a:p>
        </p:txBody>
      </p:sp>
      <p:sp>
        <p:nvSpPr>
          <p:cNvPr id="3" name="Subtitle 2">
            <a:extLst>
              <a:ext uri="{FF2B5EF4-FFF2-40B4-BE49-F238E27FC236}">
                <a16:creationId xmlns:a16="http://schemas.microsoft.com/office/drawing/2014/main" id="{222985F8-D418-A6FB-AEE1-2AA2C80F0369}"/>
              </a:ext>
            </a:extLst>
          </p:cNvPr>
          <p:cNvSpPr>
            <a:spLocks noGrp="1"/>
          </p:cNvSpPr>
          <p:nvPr>
            <p:ph type="subTitle" idx="1"/>
          </p:nvPr>
        </p:nvSpPr>
        <p:spPr>
          <a:xfrm>
            <a:off x="1524000" y="5636465"/>
            <a:ext cx="9144000" cy="646785"/>
          </a:xfrm>
        </p:spPr>
        <p:txBody>
          <a:bodyPr>
            <a:normAutofit/>
          </a:bodyPr>
          <a:lstStyle/>
          <a:p>
            <a:r>
              <a:rPr lang="en-GB" sz="3200" dirty="0">
                <a:solidFill>
                  <a:srgbClr val="FDA1FB"/>
                </a:solidFill>
                <a:effectLst/>
                <a:latin typeface="Arial" panose="020B0604020202020204" pitchFamily="34" charset="0"/>
                <a:ea typeface="Times New Roman" panose="02020603050405020304" pitchFamily="18" charset="0"/>
                <a:cs typeface="Times New Roman" panose="02020603050405020304" pitchFamily="18" charset="0"/>
              </a:rPr>
              <a:t>Matthew 14:22-33</a:t>
            </a:r>
            <a:endParaRPr lang="en-GB" sz="4400" dirty="0">
              <a:solidFill>
                <a:srgbClr val="FDA1FB"/>
              </a:solidFill>
            </a:endParaRPr>
          </a:p>
        </p:txBody>
      </p:sp>
      <p:pic>
        <p:nvPicPr>
          <p:cNvPr id="5" name="Picture 4">
            <a:extLst>
              <a:ext uri="{FF2B5EF4-FFF2-40B4-BE49-F238E27FC236}">
                <a16:creationId xmlns:a16="http://schemas.microsoft.com/office/drawing/2014/main" id="{307EA3D4-F96B-5457-1AE8-7186F563C67C}"/>
              </a:ext>
            </a:extLst>
          </p:cNvPr>
          <p:cNvPicPr>
            <a:picLocks noChangeAspect="1"/>
          </p:cNvPicPr>
          <p:nvPr/>
        </p:nvPicPr>
        <p:blipFill rotWithShape="1">
          <a:blip r:embed="rId2"/>
          <a:srcRect t="22249" r="2" b="35444"/>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1131120192"/>
      </p:ext>
    </p:extLst>
  </p:cSld>
  <p:clrMapOvr>
    <a:masterClrMapping/>
  </p:clrMapOvr>
  <p:transition spd="slow" advTm="5000">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descr="A picture containing indoor, bed, blue&#10;&#10;Description automatically generated">
            <a:extLst>
              <a:ext uri="{FF2B5EF4-FFF2-40B4-BE49-F238E27FC236}">
                <a16:creationId xmlns:a16="http://schemas.microsoft.com/office/drawing/2014/main" id="{D1A7C47C-3394-3BAB-66A3-F00D165D0A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472" y="0"/>
            <a:ext cx="9718079" cy="6853520"/>
          </a:xfrm>
        </p:spPr>
      </p:pic>
      <p:sp>
        <p:nvSpPr>
          <p:cNvPr id="2" name="Title 1">
            <a:extLst>
              <a:ext uri="{FF2B5EF4-FFF2-40B4-BE49-F238E27FC236}">
                <a16:creationId xmlns:a16="http://schemas.microsoft.com/office/drawing/2014/main" id="{E4A2A7DB-767F-A23D-24A5-ED60DC7B8243}"/>
              </a:ext>
            </a:extLst>
          </p:cNvPr>
          <p:cNvSpPr>
            <a:spLocks noGrp="1"/>
          </p:cNvSpPr>
          <p:nvPr>
            <p:ph type="title"/>
          </p:nvPr>
        </p:nvSpPr>
        <p:spPr/>
        <p:txBody>
          <a:bodyPr>
            <a:normAutofit/>
          </a:bodyPr>
          <a:lstStyle/>
          <a:p>
            <a:pPr algn="ctr"/>
            <a:r>
              <a:rPr lang="en-GB" dirty="0"/>
              <a:t>Abraham</a:t>
            </a:r>
          </a:p>
        </p:txBody>
      </p:sp>
    </p:spTree>
    <p:extLst>
      <p:ext uri="{BB962C8B-B14F-4D97-AF65-F5344CB8AC3E}">
        <p14:creationId xmlns:p14="http://schemas.microsoft.com/office/powerpoint/2010/main" val="338027215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D3E-B107-705F-DD10-0CB2C2A8D6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FBFCBDB-D30B-8CD8-59C1-E5C97D42F69C}"/>
              </a:ext>
            </a:extLst>
          </p:cNvPr>
          <p:cNvSpPr>
            <a:spLocks noGrp="1"/>
          </p:cNvSpPr>
          <p:nvPr>
            <p:ph idx="1"/>
          </p:nvPr>
        </p:nvSpPr>
        <p:spPr/>
        <p:txBody>
          <a:bodyPr/>
          <a:lstStyle/>
          <a:p>
            <a:endParaRPr lang="en-GB"/>
          </a:p>
        </p:txBody>
      </p:sp>
      <p:pic>
        <p:nvPicPr>
          <p:cNvPr id="8194" name="Picture 2" descr="Imaginative Contemplation: Matthew 14: 22-23 - Calming the Storm">
            <a:extLst>
              <a:ext uri="{FF2B5EF4-FFF2-40B4-BE49-F238E27FC236}">
                <a16:creationId xmlns:a16="http://schemas.microsoft.com/office/drawing/2014/main" id="{62D4A14F-4A1E-569B-207D-C0455F1DF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34272" cy="677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5018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eter Walking On Water Images – Browse 1,573 Stock Photos, Vectors, and  Video | Adobe Stock">
            <a:extLst>
              <a:ext uri="{FF2B5EF4-FFF2-40B4-BE49-F238E27FC236}">
                <a16:creationId xmlns:a16="http://schemas.microsoft.com/office/drawing/2014/main" id="{8B458F4E-2317-2580-1A9A-DE1DE7A6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378" y="3232404"/>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6CD1117-530B-EBD3-FCF3-CC41204F0D23}"/>
              </a:ext>
            </a:extLst>
          </p:cNvPr>
          <p:cNvSpPr>
            <a:spLocks noGrp="1"/>
          </p:cNvSpPr>
          <p:nvPr>
            <p:ph type="title"/>
          </p:nvPr>
        </p:nvSpPr>
        <p:spPr/>
        <p:txBody>
          <a:bodyPr/>
          <a:lstStyle/>
          <a:p>
            <a:r>
              <a:rPr lang="en-GB" dirty="0"/>
              <a:t>Reaching Out in Faith</a:t>
            </a:r>
          </a:p>
        </p:txBody>
      </p:sp>
      <p:sp>
        <p:nvSpPr>
          <p:cNvPr id="3" name="Content Placeholder 2">
            <a:extLst>
              <a:ext uri="{FF2B5EF4-FFF2-40B4-BE49-F238E27FC236}">
                <a16:creationId xmlns:a16="http://schemas.microsoft.com/office/drawing/2014/main" id="{16DCB0BF-3642-2188-8D7C-733BB50DA335}"/>
              </a:ext>
            </a:extLst>
          </p:cNvPr>
          <p:cNvSpPr>
            <a:spLocks noGrp="1"/>
          </p:cNvSpPr>
          <p:nvPr>
            <p:ph idx="1"/>
          </p:nvPr>
        </p:nvSpPr>
        <p:spPr/>
        <p:txBody>
          <a:bodyPr/>
          <a:lstStyle/>
          <a:p>
            <a:r>
              <a:rPr lang="en-GB" dirty="0"/>
              <a:t>Be Where Jesus is at Work</a:t>
            </a:r>
          </a:p>
          <a:p>
            <a:r>
              <a:rPr lang="en-GB" dirty="0"/>
              <a:t>Ask for what you need</a:t>
            </a:r>
          </a:p>
          <a:p>
            <a:r>
              <a:rPr lang="en-GB" dirty="0"/>
              <a:t>Knowing God’s Power &amp; Authority</a:t>
            </a:r>
          </a:p>
          <a:p>
            <a:r>
              <a:rPr lang="en-GB" dirty="0"/>
              <a:t>Don’t be Cynical</a:t>
            </a:r>
          </a:p>
          <a:p>
            <a:r>
              <a:rPr lang="en-GB" dirty="0"/>
              <a:t>Reach Out to Jesus</a:t>
            </a:r>
          </a:p>
          <a:p>
            <a:r>
              <a:rPr lang="en-GB" dirty="0"/>
              <a:t>Lord, is it You?</a:t>
            </a:r>
          </a:p>
        </p:txBody>
      </p:sp>
    </p:spTree>
    <p:extLst>
      <p:ext uri="{BB962C8B-B14F-4D97-AF65-F5344CB8AC3E}">
        <p14:creationId xmlns:p14="http://schemas.microsoft.com/office/powerpoint/2010/main" val="332391180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A201E7-0FCC-899E-1217-D06CC98D0AA9}"/>
              </a:ext>
            </a:extLst>
          </p:cNvPr>
          <p:cNvSpPr>
            <a:spLocks noGrp="1"/>
          </p:cNvSpPr>
          <p:nvPr>
            <p:ph type="ctrTitle"/>
          </p:nvPr>
        </p:nvSpPr>
        <p:spPr>
          <a:xfrm>
            <a:off x="1524000" y="4370227"/>
            <a:ext cx="9144000" cy="1193138"/>
          </a:xfrm>
        </p:spPr>
        <p:txBody>
          <a:bodyPr>
            <a:normAutofit/>
          </a:bodyPr>
          <a:lstStyle/>
          <a:p>
            <a:r>
              <a:rPr lang="en-GB" sz="3700" dirty="0">
                <a:solidFill>
                  <a:schemeClr val="tx1"/>
                </a:solidFill>
              </a:rPr>
              <a:t>How do we Know that it is God?</a:t>
            </a:r>
            <a:br>
              <a:rPr lang="en-GB" sz="3700" dirty="0"/>
            </a:br>
            <a:r>
              <a:rPr lang="en-GB" sz="3700" dirty="0"/>
              <a:t>Reaching out to God</a:t>
            </a:r>
          </a:p>
        </p:txBody>
      </p:sp>
      <p:sp>
        <p:nvSpPr>
          <p:cNvPr id="3" name="Subtitle 2">
            <a:extLst>
              <a:ext uri="{FF2B5EF4-FFF2-40B4-BE49-F238E27FC236}">
                <a16:creationId xmlns:a16="http://schemas.microsoft.com/office/drawing/2014/main" id="{222985F8-D418-A6FB-AEE1-2AA2C80F0369}"/>
              </a:ext>
            </a:extLst>
          </p:cNvPr>
          <p:cNvSpPr>
            <a:spLocks noGrp="1"/>
          </p:cNvSpPr>
          <p:nvPr>
            <p:ph type="subTitle" idx="1"/>
          </p:nvPr>
        </p:nvSpPr>
        <p:spPr>
          <a:xfrm>
            <a:off x="1524000" y="5636465"/>
            <a:ext cx="9144000" cy="646785"/>
          </a:xfrm>
        </p:spPr>
        <p:txBody>
          <a:bodyPr>
            <a:normAutofit lnSpcReduction="10000"/>
          </a:bodyPr>
          <a:lstStyle/>
          <a:p>
            <a:endParaRPr lang="en-GB" sz="4400" dirty="0">
              <a:solidFill>
                <a:srgbClr val="FDA1FB"/>
              </a:solidFill>
            </a:endParaRPr>
          </a:p>
        </p:txBody>
      </p:sp>
      <p:pic>
        <p:nvPicPr>
          <p:cNvPr id="5" name="Picture 4">
            <a:extLst>
              <a:ext uri="{FF2B5EF4-FFF2-40B4-BE49-F238E27FC236}">
                <a16:creationId xmlns:a16="http://schemas.microsoft.com/office/drawing/2014/main" id="{307EA3D4-F96B-5457-1AE8-7186F563C67C}"/>
              </a:ext>
            </a:extLst>
          </p:cNvPr>
          <p:cNvPicPr>
            <a:picLocks noChangeAspect="1"/>
          </p:cNvPicPr>
          <p:nvPr/>
        </p:nvPicPr>
        <p:blipFill rotWithShape="1">
          <a:blip r:embed="rId2"/>
          <a:srcRect t="22249" r="2" b="35444"/>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val="166684389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DBE785-CC69-709C-C6E0-B66E9DAB475F}"/>
              </a:ext>
            </a:extLst>
          </p:cNvPr>
          <p:cNvPicPr>
            <a:picLocks noChangeAspect="1"/>
          </p:cNvPicPr>
          <p:nvPr/>
        </p:nvPicPr>
        <p:blipFill rotWithShape="1">
          <a:blip r:embed="rId2"/>
          <a:srcRect r="1305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id="{D702DECD-E029-07C4-3A30-A278FAB0D123}"/>
              </a:ext>
            </a:extLst>
          </p:cNvPr>
          <p:cNvSpPr>
            <a:spLocks noGrp="1"/>
          </p:cNvSpPr>
          <p:nvPr>
            <p:ph type="ctrTitle"/>
          </p:nvPr>
        </p:nvSpPr>
        <p:spPr>
          <a:xfrm>
            <a:off x="497840" y="1122362"/>
            <a:ext cx="5731375" cy="4775518"/>
          </a:xfrm>
        </p:spPr>
        <p:txBody>
          <a:bodyPr>
            <a:normAutofit/>
          </a:bodyPr>
          <a:lstStyle/>
          <a:p>
            <a:r>
              <a:rPr lang="en-GB" dirty="0">
                <a:solidFill>
                  <a:schemeClr val="tx1"/>
                </a:solidFill>
              </a:rPr>
              <a:t>Jesus Sends Out His Disciples</a:t>
            </a:r>
            <a:br>
              <a:rPr lang="en-GB" dirty="0">
                <a:solidFill>
                  <a:schemeClr val="tx1"/>
                </a:solidFill>
              </a:rPr>
            </a:br>
            <a:br>
              <a:rPr lang="en-GB" sz="6600" dirty="0">
                <a:solidFill>
                  <a:schemeClr val="tx1">
                    <a:lumMod val="85000"/>
                  </a:schemeClr>
                </a:solidFill>
              </a:rPr>
            </a:br>
            <a:r>
              <a:rPr lang="en-GB" sz="2800" i="1" dirty="0">
                <a:solidFill>
                  <a:schemeClr val="tx1">
                    <a:lumMod val="85000"/>
                  </a:schemeClr>
                </a:solidFill>
                <a:effectLst/>
                <a:latin typeface="Arial" panose="020B0604020202020204" pitchFamily="34" charset="0"/>
                <a:ea typeface="Times New Roman" panose="02020603050405020304" pitchFamily="18" charset="0"/>
                <a:cs typeface="Times New Roman" panose="02020603050405020304" pitchFamily="18" charset="0"/>
              </a:rPr>
              <a:t>Matthew 10:1 &amp; 5-8 (NLT2)</a:t>
            </a:r>
            <a:endParaRPr lang="en-GB" b="0" dirty="0">
              <a:solidFill>
                <a:schemeClr val="tx1">
                  <a:lumMod val="85000"/>
                </a:schemeClr>
              </a:solidFill>
            </a:endParaRPr>
          </a:p>
        </p:txBody>
      </p:sp>
    </p:spTree>
    <p:extLst>
      <p:ext uri="{BB962C8B-B14F-4D97-AF65-F5344CB8AC3E}">
        <p14:creationId xmlns:p14="http://schemas.microsoft.com/office/powerpoint/2010/main" val="1742359078"/>
      </p:ext>
    </p:extLst>
  </p:cSld>
  <p:clrMapOvr>
    <a:masterClrMapping/>
  </p:clrMapOvr>
  <p:transition spd="slow" advTm="3000">
    <p:wip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6FDF-3898-74D5-B8D2-0D935EC342A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15A4D82-97BF-A34B-9B5A-6FE901017323}"/>
              </a:ext>
            </a:extLst>
          </p:cNvPr>
          <p:cNvSpPr>
            <a:spLocks noGrp="1"/>
          </p:cNvSpPr>
          <p:nvPr>
            <p:ph idx="1"/>
          </p:nvPr>
        </p:nvSpPr>
        <p:spPr/>
        <p:txBody>
          <a:bodyPr/>
          <a:lstStyle/>
          <a:p>
            <a:endParaRPr lang="en-GB"/>
          </a:p>
        </p:txBody>
      </p:sp>
      <p:pic>
        <p:nvPicPr>
          <p:cNvPr id="1026" name="Picture 2" descr="Jesus said to them, ‘Wherever you enter a house, stay there until you leave the area. – Slide 4">
            <a:extLst>
              <a:ext uri="{FF2B5EF4-FFF2-40B4-BE49-F238E27FC236}">
                <a16:creationId xmlns:a16="http://schemas.microsoft.com/office/drawing/2014/main" id="{4A7DF5B0-FB34-C2EF-2A40-13D946825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048" y="2286"/>
            <a:ext cx="9140952" cy="685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0969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C444-B831-4ADF-E1B4-74B5E17813DE}"/>
              </a:ext>
            </a:extLst>
          </p:cNvPr>
          <p:cNvSpPr>
            <a:spLocks noGrp="1"/>
          </p:cNvSpPr>
          <p:nvPr>
            <p:ph type="title"/>
          </p:nvPr>
        </p:nvSpPr>
        <p:spPr/>
        <p:txBody>
          <a:bodyPr/>
          <a:lstStyle/>
          <a:p>
            <a:r>
              <a:rPr lang="en-GB" dirty="0"/>
              <a:t>The Mission</a:t>
            </a:r>
          </a:p>
        </p:txBody>
      </p:sp>
      <p:sp>
        <p:nvSpPr>
          <p:cNvPr id="3" name="Content Placeholder 2">
            <a:extLst>
              <a:ext uri="{FF2B5EF4-FFF2-40B4-BE49-F238E27FC236}">
                <a16:creationId xmlns:a16="http://schemas.microsoft.com/office/drawing/2014/main" id="{3B1E1E96-53F7-4CD8-7B6E-1422FE27F990}"/>
              </a:ext>
            </a:extLst>
          </p:cNvPr>
          <p:cNvSpPr>
            <a:spLocks noGrp="1"/>
          </p:cNvSpPr>
          <p:nvPr>
            <p:ph idx="1"/>
          </p:nvPr>
        </p:nvSpPr>
        <p:spPr/>
        <p:txBody>
          <a:bodyPr/>
          <a:lstStyle/>
          <a:p>
            <a:r>
              <a:rPr lang="en-GB" dirty="0"/>
              <a:t>Announce that the Kingdom of Heaven is near</a:t>
            </a:r>
          </a:p>
          <a:p>
            <a:r>
              <a:rPr lang="en-GB" dirty="0"/>
              <a:t>Heal the sick</a:t>
            </a:r>
          </a:p>
          <a:p>
            <a:r>
              <a:rPr lang="en-GB" dirty="0"/>
              <a:t>Raise the dead</a:t>
            </a:r>
          </a:p>
          <a:p>
            <a:r>
              <a:rPr lang="en-GB" dirty="0"/>
              <a:t>Cure those with leprosy</a:t>
            </a:r>
          </a:p>
          <a:p>
            <a:r>
              <a:rPr lang="en-GB" dirty="0"/>
              <a:t>Cast out demons</a:t>
            </a:r>
          </a:p>
        </p:txBody>
      </p:sp>
      <p:pic>
        <p:nvPicPr>
          <p:cNvPr id="1030" name="Picture 6" descr="‘Heal the sick, raise the dead, cure those with leprosy and free those under the influence of evil spirits.’ – Slide 3">
            <a:extLst>
              <a:ext uri="{FF2B5EF4-FFF2-40B4-BE49-F238E27FC236}">
                <a16:creationId xmlns:a16="http://schemas.microsoft.com/office/drawing/2014/main" id="{8A201DB2-DBB2-5E0D-E48F-35C0B133B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968" y="2654046"/>
            <a:ext cx="5209032" cy="390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767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FC62-A898-EA25-2597-B0E3072186F8}"/>
              </a:ext>
            </a:extLst>
          </p:cNvPr>
          <p:cNvSpPr>
            <a:spLocks noGrp="1"/>
          </p:cNvSpPr>
          <p:nvPr>
            <p:ph type="ctrTitle"/>
          </p:nvPr>
        </p:nvSpPr>
        <p:spPr/>
        <p:txBody>
          <a:bodyPr/>
          <a:lstStyle/>
          <a:p>
            <a:r>
              <a:rPr lang="en-GB" dirty="0">
                <a:solidFill>
                  <a:schemeClr val="tx1"/>
                </a:solidFill>
                <a:effectLst>
                  <a:outerShdw blurRad="38100" dist="38100" dir="2700000" algn="tl">
                    <a:srgbClr val="000000">
                      <a:alpha val="43137"/>
                    </a:srgbClr>
                  </a:outerShdw>
                </a:effectLst>
              </a:rPr>
              <a:t>Will You Take a Step of Faith Today?</a:t>
            </a:r>
          </a:p>
        </p:txBody>
      </p:sp>
      <p:sp>
        <p:nvSpPr>
          <p:cNvPr id="3" name="Subtitle 2">
            <a:extLst>
              <a:ext uri="{FF2B5EF4-FFF2-40B4-BE49-F238E27FC236}">
                <a16:creationId xmlns:a16="http://schemas.microsoft.com/office/drawing/2014/main" id="{4895FBCA-0B4B-0624-C10B-78D9F02D0338}"/>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8411972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D49DC-046F-F5CB-DB0C-9ADDE1EEAC63}"/>
              </a:ext>
            </a:extLst>
          </p:cNvPr>
          <p:cNvSpPr>
            <a:spLocks noGrp="1"/>
          </p:cNvSpPr>
          <p:nvPr>
            <p:ph idx="1"/>
          </p:nvPr>
        </p:nvSpPr>
        <p:spPr>
          <a:xfrm>
            <a:off x="838200" y="530352"/>
            <a:ext cx="10515600" cy="5646611"/>
          </a:xfrm>
        </p:spPr>
        <p:txBody>
          <a:bodyPr/>
          <a:lstStyle/>
          <a:p>
            <a:pPr marL="0" indent="0">
              <a:buNone/>
            </a:pPr>
            <a:endParaRPr lang="en-GB" dirty="0"/>
          </a:p>
        </p:txBody>
      </p:sp>
    </p:spTree>
    <p:extLst>
      <p:ext uri="{BB962C8B-B14F-4D97-AF65-F5344CB8AC3E}">
        <p14:creationId xmlns:p14="http://schemas.microsoft.com/office/powerpoint/2010/main" val="272152547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Matthew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12149" cy="6789373"/>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pPr algn="ctr"/>
            <a:r>
              <a:rPr lang="en-US" altLang="en-US" dirty="0"/>
              <a:t>A Healthy Fear of God!</a:t>
            </a:r>
          </a:p>
        </p:txBody>
      </p:sp>
      <p:sp>
        <p:nvSpPr>
          <p:cNvPr id="11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849457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7EA3D4-F96B-5457-1AE8-7186F563C67C}"/>
              </a:ext>
            </a:extLst>
          </p:cNvPr>
          <p:cNvPicPr>
            <a:picLocks noChangeAspect="1"/>
          </p:cNvPicPr>
          <p:nvPr/>
        </p:nvPicPr>
        <p:blipFill rotWithShape="1">
          <a:blip r:embed="rId2">
            <a:alphaModFix amt="50000"/>
          </a:blip>
          <a:srcRect t="15271" r="-1" b="28464"/>
          <a:stretch/>
        </p:blipFill>
        <p:spPr>
          <a:xfrm>
            <a:off x="20" y="10"/>
            <a:ext cx="12188931" cy="6857990"/>
          </a:xfrm>
          <a:prstGeom prst="rect">
            <a:avLst/>
          </a:prstGeom>
        </p:spPr>
      </p:pic>
      <p:sp>
        <p:nvSpPr>
          <p:cNvPr id="2" name="Title 1">
            <a:extLst>
              <a:ext uri="{FF2B5EF4-FFF2-40B4-BE49-F238E27FC236}">
                <a16:creationId xmlns:a16="http://schemas.microsoft.com/office/drawing/2014/main" id="{5BA201E7-0FCC-899E-1217-D06CC98D0AA9}"/>
              </a:ext>
            </a:extLst>
          </p:cNvPr>
          <p:cNvSpPr>
            <a:spLocks noGrp="1"/>
          </p:cNvSpPr>
          <p:nvPr>
            <p:ph type="ctrTitle"/>
          </p:nvPr>
        </p:nvSpPr>
        <p:spPr>
          <a:xfrm>
            <a:off x="1527048" y="1124712"/>
            <a:ext cx="9144000" cy="3063240"/>
          </a:xfrm>
        </p:spPr>
        <p:txBody>
          <a:bodyPr>
            <a:normAutofit/>
          </a:bodyPr>
          <a:lstStyle/>
          <a:p>
            <a:r>
              <a:rPr lang="en-GB" sz="6600" dirty="0">
                <a:solidFill>
                  <a:srgbClr val="FFFFFF"/>
                </a:solidFill>
              </a:rPr>
              <a:t>Large Crowds Followed Jesus Wherever He Went</a:t>
            </a:r>
          </a:p>
        </p:txBody>
      </p:sp>
      <p:sp>
        <p:nvSpPr>
          <p:cNvPr id="3" name="Subtitle 2">
            <a:extLst>
              <a:ext uri="{FF2B5EF4-FFF2-40B4-BE49-F238E27FC236}">
                <a16:creationId xmlns:a16="http://schemas.microsoft.com/office/drawing/2014/main" id="{222985F8-D418-A6FB-AEE1-2AA2C80F0369}"/>
              </a:ext>
            </a:extLst>
          </p:cNvPr>
          <p:cNvSpPr>
            <a:spLocks noGrp="1"/>
          </p:cNvSpPr>
          <p:nvPr>
            <p:ph type="subTitle" idx="1"/>
          </p:nvPr>
        </p:nvSpPr>
        <p:spPr>
          <a:xfrm>
            <a:off x="1527048" y="4599432"/>
            <a:ext cx="9144000" cy="1227520"/>
          </a:xfrm>
        </p:spPr>
        <p:txBody>
          <a:bodyPr>
            <a:normAutofit/>
          </a:bodyPr>
          <a:lstStyle/>
          <a:p>
            <a:r>
              <a:rPr lang="en-GB" sz="4000" dirty="0">
                <a:solidFill>
                  <a:srgbClr val="FFFFFF"/>
                </a:solidFill>
              </a:rPr>
              <a:t>Matthew 4:23-25</a:t>
            </a:r>
          </a:p>
        </p:txBody>
      </p:sp>
      <p:sp>
        <p:nvSpPr>
          <p:cNvPr id="38"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645546"/>
      </p:ext>
    </p:extLst>
  </p:cSld>
  <p:clrMapOvr>
    <a:masterClrMapping/>
  </p:clrMapOvr>
  <p:transition spd="slow" advTm="5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08D4-E34C-3279-FC01-8C13339A2D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1345C0-1EEA-94E7-2635-76D358C2CE22}"/>
              </a:ext>
            </a:extLst>
          </p:cNvPr>
          <p:cNvSpPr>
            <a:spLocks noGrp="1"/>
          </p:cNvSpPr>
          <p:nvPr>
            <p:ph idx="1"/>
          </p:nvPr>
        </p:nvSpPr>
        <p:spPr/>
        <p:txBody>
          <a:bodyPr/>
          <a:lstStyle/>
          <a:p>
            <a:endParaRPr lang="en-GB"/>
          </a:p>
        </p:txBody>
      </p:sp>
      <p:pic>
        <p:nvPicPr>
          <p:cNvPr id="2050" name="Picture 2" descr="Jesus &amp; the Constant Crowds">
            <a:extLst>
              <a:ext uri="{FF2B5EF4-FFF2-40B4-BE49-F238E27FC236}">
                <a16:creationId xmlns:a16="http://schemas.microsoft.com/office/drawing/2014/main" id="{F40D6E01-154D-7BAF-214F-098564C00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4117"/>
            <a:ext cx="10515600" cy="590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9089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1117-530B-EBD3-FCF3-CC41204F0D23}"/>
              </a:ext>
            </a:extLst>
          </p:cNvPr>
          <p:cNvSpPr>
            <a:spLocks noGrp="1"/>
          </p:cNvSpPr>
          <p:nvPr>
            <p:ph type="title"/>
          </p:nvPr>
        </p:nvSpPr>
        <p:spPr/>
        <p:txBody>
          <a:bodyPr/>
          <a:lstStyle/>
          <a:p>
            <a:r>
              <a:rPr lang="en-GB" dirty="0"/>
              <a:t>Reaching Out in Faith</a:t>
            </a:r>
          </a:p>
        </p:txBody>
      </p:sp>
      <p:sp>
        <p:nvSpPr>
          <p:cNvPr id="3" name="Content Placeholder 2">
            <a:extLst>
              <a:ext uri="{FF2B5EF4-FFF2-40B4-BE49-F238E27FC236}">
                <a16:creationId xmlns:a16="http://schemas.microsoft.com/office/drawing/2014/main" id="{16DCB0BF-3642-2188-8D7C-733BB50DA335}"/>
              </a:ext>
            </a:extLst>
          </p:cNvPr>
          <p:cNvSpPr>
            <a:spLocks noGrp="1"/>
          </p:cNvSpPr>
          <p:nvPr>
            <p:ph idx="1"/>
          </p:nvPr>
        </p:nvSpPr>
        <p:spPr/>
        <p:txBody>
          <a:bodyPr/>
          <a:lstStyle/>
          <a:p>
            <a:r>
              <a:rPr lang="en-GB" dirty="0"/>
              <a:t>Be Where Jesus is at Work</a:t>
            </a:r>
          </a:p>
        </p:txBody>
      </p:sp>
      <p:pic>
        <p:nvPicPr>
          <p:cNvPr id="1026" name="Picture 2" descr="Jesus placed his hands on her and said, ‘Daughter, you are set free from this disability.’ – Slide 7">
            <a:extLst>
              <a:ext uri="{FF2B5EF4-FFF2-40B4-BE49-F238E27FC236}">
                <a16:creationId xmlns:a16="http://schemas.microsoft.com/office/drawing/2014/main" id="{21BBE704-28BA-B8E1-3C5B-3A262667B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408" y="28829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7371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07EA3D4-F96B-5457-1AE8-7186F563C67C}"/>
              </a:ext>
            </a:extLst>
          </p:cNvPr>
          <p:cNvPicPr>
            <a:picLocks noChangeAspect="1"/>
          </p:cNvPicPr>
          <p:nvPr/>
        </p:nvPicPr>
        <p:blipFill rotWithShape="1">
          <a:blip r:embed="rId2">
            <a:alphaModFix amt="50000"/>
          </a:blip>
          <a:srcRect t="15271" r="-1" b="28464"/>
          <a:stretch/>
        </p:blipFill>
        <p:spPr>
          <a:xfrm>
            <a:off x="20" y="10"/>
            <a:ext cx="12188931" cy="6857990"/>
          </a:xfrm>
          <a:prstGeom prst="rect">
            <a:avLst/>
          </a:prstGeom>
        </p:spPr>
      </p:pic>
      <p:sp>
        <p:nvSpPr>
          <p:cNvPr id="2" name="Title 1">
            <a:extLst>
              <a:ext uri="{FF2B5EF4-FFF2-40B4-BE49-F238E27FC236}">
                <a16:creationId xmlns:a16="http://schemas.microsoft.com/office/drawing/2014/main" id="{5BA201E7-0FCC-899E-1217-D06CC98D0AA9}"/>
              </a:ext>
            </a:extLst>
          </p:cNvPr>
          <p:cNvSpPr>
            <a:spLocks noGrp="1"/>
          </p:cNvSpPr>
          <p:nvPr>
            <p:ph type="ctrTitle"/>
          </p:nvPr>
        </p:nvSpPr>
        <p:spPr>
          <a:xfrm>
            <a:off x="1527048" y="1124712"/>
            <a:ext cx="9144000" cy="3063240"/>
          </a:xfrm>
        </p:spPr>
        <p:txBody>
          <a:bodyPr>
            <a:normAutofit/>
          </a:bodyPr>
          <a:lstStyle/>
          <a:p>
            <a:r>
              <a:rPr lang="en-GB" sz="6600" dirty="0">
                <a:solidFill>
                  <a:srgbClr val="FFFFFF"/>
                </a:solidFill>
              </a:rPr>
              <a:t>A Man with Leprosy</a:t>
            </a:r>
          </a:p>
        </p:txBody>
      </p:sp>
      <p:sp>
        <p:nvSpPr>
          <p:cNvPr id="3" name="Subtitle 2">
            <a:extLst>
              <a:ext uri="{FF2B5EF4-FFF2-40B4-BE49-F238E27FC236}">
                <a16:creationId xmlns:a16="http://schemas.microsoft.com/office/drawing/2014/main" id="{222985F8-D418-A6FB-AEE1-2AA2C80F0369}"/>
              </a:ext>
            </a:extLst>
          </p:cNvPr>
          <p:cNvSpPr>
            <a:spLocks noGrp="1"/>
          </p:cNvSpPr>
          <p:nvPr>
            <p:ph type="subTitle" idx="1"/>
          </p:nvPr>
        </p:nvSpPr>
        <p:spPr>
          <a:xfrm>
            <a:off x="1527048" y="4599432"/>
            <a:ext cx="9144000" cy="1227520"/>
          </a:xfrm>
        </p:spPr>
        <p:txBody>
          <a:bodyPr>
            <a:normAutofit/>
          </a:bodyPr>
          <a:lstStyle/>
          <a:p>
            <a:r>
              <a:rPr lang="en-GB" sz="4000" dirty="0">
                <a:solidFill>
                  <a:srgbClr val="FFFFFF"/>
                </a:solidFill>
              </a:rPr>
              <a:t>Matthew 8:1-3</a:t>
            </a:r>
          </a:p>
        </p:txBody>
      </p:sp>
      <p:sp>
        <p:nvSpPr>
          <p:cNvPr id="38"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581244"/>
      </p:ext>
    </p:extLst>
  </p:cSld>
  <p:clrMapOvr>
    <a:masterClrMapping/>
  </p:clrMapOvr>
  <p:transition spd="slow" advTm="5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84FA-AD53-893A-5AD3-761B7AB44C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167D86-6A5C-EBF5-9B84-B0AB3FED005D}"/>
              </a:ext>
            </a:extLst>
          </p:cNvPr>
          <p:cNvSpPr>
            <a:spLocks noGrp="1"/>
          </p:cNvSpPr>
          <p:nvPr>
            <p:ph idx="1"/>
          </p:nvPr>
        </p:nvSpPr>
        <p:spPr/>
        <p:txBody>
          <a:bodyPr/>
          <a:lstStyle/>
          <a:p>
            <a:endParaRPr lang="en-GB"/>
          </a:p>
        </p:txBody>
      </p:sp>
      <p:pic>
        <p:nvPicPr>
          <p:cNvPr id="1026" name="Picture 2" descr="Introducing Matthew 8-9: Healing a leper – timmacbride.com">
            <a:extLst>
              <a:ext uri="{FF2B5EF4-FFF2-40B4-BE49-F238E27FC236}">
                <a16:creationId xmlns:a16="http://schemas.microsoft.com/office/drawing/2014/main" id="{AA276B2F-0E64-1D9E-C7B6-92C31AF25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 y="1952763"/>
            <a:ext cx="11691388" cy="459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1026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1117-530B-EBD3-FCF3-CC41204F0D23}"/>
              </a:ext>
            </a:extLst>
          </p:cNvPr>
          <p:cNvSpPr>
            <a:spLocks noGrp="1"/>
          </p:cNvSpPr>
          <p:nvPr>
            <p:ph type="title"/>
          </p:nvPr>
        </p:nvSpPr>
        <p:spPr/>
        <p:txBody>
          <a:bodyPr/>
          <a:lstStyle/>
          <a:p>
            <a:r>
              <a:rPr lang="en-GB" dirty="0"/>
              <a:t>Reaching Out in Faith</a:t>
            </a:r>
          </a:p>
        </p:txBody>
      </p:sp>
      <p:sp>
        <p:nvSpPr>
          <p:cNvPr id="3" name="Content Placeholder 2">
            <a:extLst>
              <a:ext uri="{FF2B5EF4-FFF2-40B4-BE49-F238E27FC236}">
                <a16:creationId xmlns:a16="http://schemas.microsoft.com/office/drawing/2014/main" id="{16DCB0BF-3642-2188-8D7C-733BB50DA335}"/>
              </a:ext>
            </a:extLst>
          </p:cNvPr>
          <p:cNvSpPr>
            <a:spLocks noGrp="1"/>
          </p:cNvSpPr>
          <p:nvPr>
            <p:ph idx="1"/>
          </p:nvPr>
        </p:nvSpPr>
        <p:spPr/>
        <p:txBody>
          <a:bodyPr/>
          <a:lstStyle/>
          <a:p>
            <a:r>
              <a:rPr lang="en-GB" dirty="0"/>
              <a:t>Be Where Jesus is at Work</a:t>
            </a:r>
          </a:p>
          <a:p>
            <a:r>
              <a:rPr lang="en-GB" dirty="0"/>
              <a:t>Ask for what you need</a:t>
            </a:r>
          </a:p>
        </p:txBody>
      </p:sp>
      <p:pic>
        <p:nvPicPr>
          <p:cNvPr id="2050" name="Picture 2" descr="Then Jesus said, ‘Were not ten cleansed? Where are the other nine? Was no one found to turn back and give praise to God except this foreigner?’ Then He said to the man, ‘Get up and go your way. Your faith has made you well.’ – Slide 5">
            <a:extLst>
              <a:ext uri="{FF2B5EF4-FFF2-40B4-BE49-F238E27FC236}">
                <a16:creationId xmlns:a16="http://schemas.microsoft.com/office/drawing/2014/main" id="{51695A59-A3CC-702F-DF6F-DDDE8836F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848" y="3063875"/>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3379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291</Words>
  <Application>Microsoft Office PowerPoint</Application>
  <PresentationFormat>Widescreen</PresentationFormat>
  <Paragraphs>53</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 Light</vt:lpstr>
      <vt:lpstr>Calibri</vt:lpstr>
      <vt:lpstr>Arial Rounded MT Bold</vt:lpstr>
      <vt:lpstr>Office Theme</vt:lpstr>
      <vt:lpstr>Reaching out in Faith</vt:lpstr>
      <vt:lpstr>Abraham</vt:lpstr>
      <vt:lpstr>A Healthy Fear of God!</vt:lpstr>
      <vt:lpstr>Large Crowds Followed Jesus Wherever He Went</vt:lpstr>
      <vt:lpstr>PowerPoint Presentation</vt:lpstr>
      <vt:lpstr>Reaching Out in Faith</vt:lpstr>
      <vt:lpstr>A Man with Leprosy</vt:lpstr>
      <vt:lpstr>PowerPoint Presentation</vt:lpstr>
      <vt:lpstr>Reaching Out in Faith</vt:lpstr>
      <vt:lpstr>The Centurion’s Servant</vt:lpstr>
      <vt:lpstr>PowerPoint Presentation</vt:lpstr>
      <vt:lpstr>Reaching Out in Faith</vt:lpstr>
      <vt:lpstr>Jairus’ Daughter Reaching out to God</vt:lpstr>
      <vt:lpstr>PowerPoint Presentation</vt:lpstr>
      <vt:lpstr>Reaching Out in Faith</vt:lpstr>
      <vt:lpstr>The Woman with an Issue of Blood</vt:lpstr>
      <vt:lpstr>PowerPoint Presentation</vt:lpstr>
      <vt:lpstr>Reaching Out in Faith</vt:lpstr>
      <vt:lpstr>Peter Walks on Water Reaching out to God</vt:lpstr>
      <vt:lpstr>PowerPoint Presentation</vt:lpstr>
      <vt:lpstr>Reaching Out in Faith</vt:lpstr>
      <vt:lpstr>How do we Know that it is God? Reaching out to God</vt:lpstr>
      <vt:lpstr>Jesus Sends Out His Disciples  Matthew 10:1 &amp; 5-8 (NLT2)</vt:lpstr>
      <vt:lpstr>PowerPoint Presentation</vt:lpstr>
      <vt:lpstr>The Mission</vt:lpstr>
      <vt:lpstr>Will You Take a Step of Faith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Reaching out to God</dc:title>
  <dc:creator>Christine Parker</dc:creator>
  <cp:lastModifiedBy>Christine Parker</cp:lastModifiedBy>
  <cp:revision>24</cp:revision>
  <dcterms:created xsi:type="dcterms:W3CDTF">2023-04-11T13:13:18Z</dcterms:created>
  <dcterms:modified xsi:type="dcterms:W3CDTF">2023-04-22T18:41:34Z</dcterms:modified>
</cp:coreProperties>
</file>